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g" ContentType="image/jpeg"/>
  <Override PartName="/ppt/media/image2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89" r:id="rId3"/>
    <p:sldId id="258" r:id="rId4"/>
    <p:sldId id="260" r:id="rId5"/>
    <p:sldId id="265" r:id="rId6"/>
    <p:sldId id="266" r:id="rId7"/>
    <p:sldId id="271" r:id="rId8"/>
    <p:sldId id="272" r:id="rId9"/>
    <p:sldId id="270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7" r:id="rId19"/>
    <p:sldId id="281" r:id="rId20"/>
    <p:sldId id="282" r:id="rId21"/>
    <p:sldId id="283" r:id="rId22"/>
    <p:sldId id="290" r:id="rId23"/>
    <p:sldId id="284" r:id="rId24"/>
    <p:sldId id="286" r:id="rId25"/>
    <p:sldId id="288" r:id="rId26"/>
    <p:sldId id="291" r:id="rId27"/>
    <p:sldId id="264" r:id="rId28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pos="6140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pos="4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78" y="54"/>
      </p:cViewPr>
      <p:guideLst>
        <p:guide orient="horz" pos="2890"/>
        <p:guide pos="6140"/>
        <p:guide orient="horz" pos="346"/>
        <p:guide pos="4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18/09/2019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rgbClr val="020303"/>
                </a:solidFill>
                <a:latin typeface="KPMG Light"/>
                <a:cs typeface="KPMG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18/09/2019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rgbClr val="020303"/>
                </a:solidFill>
                <a:latin typeface="KPMG Light"/>
                <a:cs typeface="KPMG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18/09/2019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rgbClr val="020303"/>
                </a:solidFill>
                <a:latin typeface="KPMG Light"/>
                <a:cs typeface="KPMG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18/09/2019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144625" y="0"/>
            <a:ext cx="4066818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053028" y="3368096"/>
            <a:ext cx="5051425" cy="3253740"/>
          </a:xfrm>
          <a:custGeom>
            <a:avLst/>
            <a:gdLst/>
            <a:ahLst/>
            <a:cxnLst/>
            <a:rect l="l" t="t" r="r" b="b"/>
            <a:pathLst>
              <a:path w="5051425" h="3253740">
                <a:moveTo>
                  <a:pt x="5051071" y="3253461"/>
                </a:moveTo>
                <a:lnTo>
                  <a:pt x="0" y="3253461"/>
                </a:lnTo>
                <a:lnTo>
                  <a:pt x="0" y="0"/>
                </a:lnTo>
                <a:lnTo>
                  <a:pt x="5051071" y="0"/>
                </a:lnTo>
              </a:path>
            </a:pathLst>
          </a:custGeom>
          <a:ln w="83767">
            <a:solidFill>
              <a:srgbClr val="248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18/09/2019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9561" y="516736"/>
            <a:ext cx="17204977" cy="784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rgbClr val="020303"/>
                </a:solidFill>
                <a:latin typeface="KPMG Light"/>
                <a:cs typeface="KPMG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18/09/2019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11285" cy="11308715"/>
          </a:xfrm>
          <a:custGeom>
            <a:avLst/>
            <a:gdLst/>
            <a:ahLst/>
            <a:cxnLst/>
            <a:rect l="l" t="t" r="r" b="b"/>
            <a:pathLst>
              <a:path w="9011285" h="11308715">
                <a:moveTo>
                  <a:pt x="0" y="11308556"/>
                </a:moveTo>
                <a:lnTo>
                  <a:pt x="9011160" y="11308556"/>
                </a:lnTo>
                <a:lnTo>
                  <a:pt x="9011160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243E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9388" y="1718290"/>
            <a:ext cx="6002790" cy="7008201"/>
          </a:xfrm>
          <a:prstGeom prst="rect">
            <a:avLst/>
          </a:prstGeom>
        </p:spPr>
        <p:txBody>
          <a:bodyPr vert="horz" wrap="square" lIns="0" tIns="875665" rIns="0" bIns="0" rtlCol="0">
            <a:spAutoFit/>
          </a:bodyPr>
          <a:lstStyle/>
          <a:p>
            <a:pPr marL="12700" marR="5080">
              <a:lnSpc>
                <a:spcPct val="70100"/>
              </a:lnSpc>
              <a:spcBef>
                <a:spcPts val="6895"/>
              </a:spcBef>
            </a:pPr>
            <a:r>
              <a:rPr lang="en-US" sz="18950" spc="120" dirty="0">
                <a:solidFill>
                  <a:srgbClr val="FFFFFF"/>
                </a:solidFill>
                <a:latin typeface="KPMG Extralight"/>
                <a:cs typeface="KPMG Extralight"/>
              </a:rPr>
              <a:t>Unlock your Potential </a:t>
            </a:r>
            <a:endParaRPr sz="18950" dirty="0">
              <a:latin typeface="KPMG Extralight"/>
              <a:cs typeface="KPMG Extra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32099" y="1156905"/>
            <a:ext cx="1580515" cy="635000"/>
          </a:xfrm>
          <a:custGeom>
            <a:avLst/>
            <a:gdLst/>
            <a:ahLst/>
            <a:cxnLst/>
            <a:rect l="l" t="t" r="r" b="b"/>
            <a:pathLst>
              <a:path w="1580514" h="635000">
                <a:moveTo>
                  <a:pt x="1240318" y="495534"/>
                </a:moveTo>
                <a:lnTo>
                  <a:pt x="1137494" y="495534"/>
                </a:lnTo>
                <a:lnTo>
                  <a:pt x="1138415" y="525348"/>
                </a:lnTo>
                <a:lnTo>
                  <a:pt x="1155798" y="577614"/>
                </a:lnTo>
                <a:lnTo>
                  <a:pt x="1200733" y="617000"/>
                </a:lnTo>
                <a:lnTo>
                  <a:pt x="1264402" y="633360"/>
                </a:lnTo>
                <a:lnTo>
                  <a:pt x="1294599" y="634745"/>
                </a:lnTo>
                <a:lnTo>
                  <a:pt x="1333550" y="633402"/>
                </a:lnTo>
                <a:lnTo>
                  <a:pt x="1373075" y="629538"/>
                </a:lnTo>
                <a:lnTo>
                  <a:pt x="1413029" y="623401"/>
                </a:lnTo>
                <a:lnTo>
                  <a:pt x="1453264" y="615237"/>
                </a:lnTo>
                <a:lnTo>
                  <a:pt x="1464859" y="568349"/>
                </a:lnTo>
                <a:lnTo>
                  <a:pt x="1320713" y="568349"/>
                </a:lnTo>
                <a:lnTo>
                  <a:pt x="1288425" y="564138"/>
                </a:lnTo>
                <a:lnTo>
                  <a:pt x="1263156" y="551052"/>
                </a:lnTo>
                <a:lnTo>
                  <a:pt x="1246567" y="528411"/>
                </a:lnTo>
                <a:lnTo>
                  <a:pt x="1240318" y="495534"/>
                </a:lnTo>
                <a:close/>
              </a:path>
              <a:path w="1580514" h="635000">
                <a:moveTo>
                  <a:pt x="440436" y="0"/>
                </a:moveTo>
                <a:lnTo>
                  <a:pt x="89536" y="0"/>
                </a:lnTo>
                <a:lnTo>
                  <a:pt x="89536" y="329225"/>
                </a:lnTo>
                <a:lnTo>
                  <a:pt x="0" y="627750"/>
                </a:lnTo>
                <a:lnTo>
                  <a:pt x="78741" y="627750"/>
                </a:lnTo>
                <a:lnTo>
                  <a:pt x="118300" y="495534"/>
                </a:lnTo>
                <a:lnTo>
                  <a:pt x="1580349" y="495534"/>
                </a:lnTo>
                <a:lnTo>
                  <a:pt x="1580349" y="483189"/>
                </a:lnTo>
                <a:lnTo>
                  <a:pt x="220768" y="483189"/>
                </a:lnTo>
                <a:lnTo>
                  <a:pt x="208789" y="457902"/>
                </a:lnTo>
                <a:lnTo>
                  <a:pt x="237858" y="428196"/>
                </a:lnTo>
                <a:lnTo>
                  <a:pt x="138571" y="428196"/>
                </a:lnTo>
                <a:lnTo>
                  <a:pt x="180465" y="288839"/>
                </a:lnTo>
                <a:lnTo>
                  <a:pt x="102101" y="288839"/>
                </a:lnTo>
                <a:lnTo>
                  <a:pt x="102101" y="12512"/>
                </a:lnTo>
                <a:lnTo>
                  <a:pt x="440436" y="12512"/>
                </a:lnTo>
                <a:lnTo>
                  <a:pt x="440436" y="0"/>
                </a:lnTo>
                <a:close/>
              </a:path>
              <a:path w="1580514" h="635000">
                <a:moveTo>
                  <a:pt x="226736" y="495534"/>
                </a:moveTo>
                <a:lnTo>
                  <a:pt x="129671" y="495534"/>
                </a:lnTo>
                <a:lnTo>
                  <a:pt x="194957" y="627750"/>
                </a:lnTo>
                <a:lnTo>
                  <a:pt x="290095" y="627750"/>
                </a:lnTo>
                <a:lnTo>
                  <a:pt x="226736" y="495534"/>
                </a:lnTo>
                <a:close/>
              </a:path>
              <a:path w="1580514" h="635000">
                <a:moveTo>
                  <a:pt x="474938" y="495534"/>
                </a:moveTo>
                <a:lnTo>
                  <a:pt x="370522" y="495534"/>
                </a:lnTo>
                <a:lnTo>
                  <a:pt x="330628" y="627750"/>
                </a:lnTo>
                <a:lnTo>
                  <a:pt x="416678" y="627750"/>
                </a:lnTo>
                <a:lnTo>
                  <a:pt x="456038" y="495901"/>
                </a:lnTo>
                <a:lnTo>
                  <a:pt x="474938" y="495901"/>
                </a:lnTo>
                <a:lnTo>
                  <a:pt x="474938" y="495534"/>
                </a:lnTo>
                <a:close/>
              </a:path>
              <a:path w="1580514" h="635000">
                <a:moveTo>
                  <a:pt x="752081" y="495534"/>
                </a:moveTo>
                <a:lnTo>
                  <a:pt x="666503" y="495534"/>
                </a:lnTo>
                <a:lnTo>
                  <a:pt x="628514" y="627363"/>
                </a:lnTo>
                <a:lnTo>
                  <a:pt x="715255" y="627363"/>
                </a:lnTo>
                <a:lnTo>
                  <a:pt x="752081" y="495534"/>
                </a:lnTo>
                <a:close/>
              </a:path>
              <a:path w="1580514" h="635000">
                <a:moveTo>
                  <a:pt x="948463" y="495534"/>
                </a:moveTo>
                <a:lnTo>
                  <a:pt x="791106" y="495534"/>
                </a:lnTo>
                <a:lnTo>
                  <a:pt x="792164" y="627363"/>
                </a:lnTo>
                <a:lnTo>
                  <a:pt x="864947" y="627363"/>
                </a:lnTo>
                <a:lnTo>
                  <a:pt x="948463" y="495534"/>
                </a:lnTo>
                <a:close/>
              </a:path>
              <a:path w="1580514" h="635000">
                <a:moveTo>
                  <a:pt x="1088092" y="495534"/>
                </a:moveTo>
                <a:lnTo>
                  <a:pt x="1003152" y="495534"/>
                </a:lnTo>
                <a:lnTo>
                  <a:pt x="974944" y="627363"/>
                </a:lnTo>
                <a:lnTo>
                  <a:pt x="1060386" y="627363"/>
                </a:lnTo>
                <a:lnTo>
                  <a:pt x="1088092" y="495534"/>
                </a:lnTo>
                <a:close/>
              </a:path>
              <a:path w="1580514" h="635000">
                <a:moveTo>
                  <a:pt x="1482865" y="495534"/>
                </a:moveTo>
                <a:lnTo>
                  <a:pt x="1392219" y="495534"/>
                </a:lnTo>
                <a:lnTo>
                  <a:pt x="1375549" y="562747"/>
                </a:lnTo>
                <a:lnTo>
                  <a:pt x="1361621" y="565044"/>
                </a:lnTo>
                <a:lnTo>
                  <a:pt x="1347786" y="566812"/>
                </a:lnTo>
                <a:lnTo>
                  <a:pt x="1334123" y="567948"/>
                </a:lnTo>
                <a:lnTo>
                  <a:pt x="1320713" y="568349"/>
                </a:lnTo>
                <a:lnTo>
                  <a:pt x="1464859" y="568349"/>
                </a:lnTo>
                <a:lnTo>
                  <a:pt x="1482865" y="495534"/>
                </a:lnTo>
                <a:close/>
              </a:path>
              <a:path w="1580514" h="635000">
                <a:moveTo>
                  <a:pt x="440436" y="12512"/>
                </a:moveTo>
                <a:lnTo>
                  <a:pt x="427777" y="12512"/>
                </a:lnTo>
                <a:lnTo>
                  <a:pt x="427777" y="305676"/>
                </a:lnTo>
                <a:lnTo>
                  <a:pt x="376040" y="477723"/>
                </a:lnTo>
                <a:lnTo>
                  <a:pt x="374229" y="483189"/>
                </a:lnTo>
                <a:lnTo>
                  <a:pt x="583709" y="483189"/>
                </a:lnTo>
                <a:lnTo>
                  <a:pt x="613526" y="468172"/>
                </a:lnTo>
                <a:lnTo>
                  <a:pt x="636743" y="447576"/>
                </a:lnTo>
                <a:lnTo>
                  <a:pt x="643107" y="437473"/>
                </a:lnTo>
                <a:lnTo>
                  <a:pt x="496319" y="437473"/>
                </a:lnTo>
                <a:lnTo>
                  <a:pt x="475472" y="437306"/>
                </a:lnTo>
                <a:lnTo>
                  <a:pt x="485116" y="401621"/>
                </a:lnTo>
                <a:lnTo>
                  <a:pt x="489660" y="383925"/>
                </a:lnTo>
                <a:lnTo>
                  <a:pt x="500613" y="342450"/>
                </a:lnTo>
                <a:lnTo>
                  <a:pt x="505471" y="342450"/>
                </a:lnTo>
                <a:lnTo>
                  <a:pt x="510235" y="342272"/>
                </a:lnTo>
                <a:lnTo>
                  <a:pt x="664949" y="342272"/>
                </a:lnTo>
                <a:lnTo>
                  <a:pt x="631690" y="297477"/>
                </a:lnTo>
                <a:lnTo>
                  <a:pt x="583512" y="288839"/>
                </a:lnTo>
                <a:lnTo>
                  <a:pt x="440436" y="288839"/>
                </a:lnTo>
                <a:lnTo>
                  <a:pt x="440436" y="12512"/>
                </a:lnTo>
                <a:close/>
              </a:path>
              <a:path w="1580514" h="635000">
                <a:moveTo>
                  <a:pt x="1200267" y="0"/>
                </a:moveTo>
                <a:lnTo>
                  <a:pt x="849419" y="0"/>
                </a:lnTo>
                <a:lnTo>
                  <a:pt x="849419" y="288389"/>
                </a:lnTo>
                <a:lnTo>
                  <a:pt x="726187" y="288389"/>
                </a:lnTo>
                <a:lnTo>
                  <a:pt x="670241" y="483189"/>
                </a:lnTo>
                <a:lnTo>
                  <a:pt x="755600" y="483189"/>
                </a:lnTo>
                <a:lnTo>
                  <a:pt x="789913" y="361339"/>
                </a:lnTo>
                <a:lnTo>
                  <a:pt x="861722" y="361339"/>
                </a:lnTo>
                <a:lnTo>
                  <a:pt x="861722" y="12512"/>
                </a:lnTo>
                <a:lnTo>
                  <a:pt x="1200267" y="12512"/>
                </a:lnTo>
                <a:lnTo>
                  <a:pt x="1200267" y="0"/>
                </a:lnTo>
                <a:close/>
              </a:path>
              <a:path w="1580514" h="635000">
                <a:moveTo>
                  <a:pt x="861722" y="361339"/>
                </a:moveTo>
                <a:lnTo>
                  <a:pt x="789913" y="361339"/>
                </a:lnTo>
                <a:lnTo>
                  <a:pt x="791106" y="483189"/>
                </a:lnTo>
                <a:lnTo>
                  <a:pt x="861722" y="483189"/>
                </a:lnTo>
                <a:lnTo>
                  <a:pt x="861722" y="361339"/>
                </a:lnTo>
                <a:close/>
              </a:path>
              <a:path w="1580514" h="635000">
                <a:moveTo>
                  <a:pt x="994074" y="288724"/>
                </a:moveTo>
                <a:lnTo>
                  <a:pt x="870716" y="483189"/>
                </a:lnTo>
                <a:lnTo>
                  <a:pt x="956609" y="483189"/>
                </a:lnTo>
                <a:lnTo>
                  <a:pt x="1030837" y="366418"/>
                </a:lnTo>
                <a:lnTo>
                  <a:pt x="1115566" y="366418"/>
                </a:lnTo>
                <a:lnTo>
                  <a:pt x="1131913" y="288839"/>
                </a:lnTo>
                <a:lnTo>
                  <a:pt x="994074" y="288724"/>
                </a:lnTo>
                <a:close/>
              </a:path>
              <a:path w="1580514" h="635000">
                <a:moveTo>
                  <a:pt x="1115566" y="366418"/>
                </a:moveTo>
                <a:lnTo>
                  <a:pt x="1030837" y="366418"/>
                </a:lnTo>
                <a:lnTo>
                  <a:pt x="1005634" y="483189"/>
                </a:lnTo>
                <a:lnTo>
                  <a:pt x="1090961" y="483189"/>
                </a:lnTo>
                <a:lnTo>
                  <a:pt x="1115566" y="366418"/>
                </a:lnTo>
                <a:close/>
              </a:path>
              <a:path w="1580514" h="635000">
                <a:moveTo>
                  <a:pt x="1200267" y="12512"/>
                </a:moveTo>
                <a:lnTo>
                  <a:pt x="1187639" y="12512"/>
                </a:lnTo>
                <a:lnTo>
                  <a:pt x="1187615" y="305676"/>
                </a:lnTo>
                <a:lnTo>
                  <a:pt x="1187503" y="361339"/>
                </a:lnTo>
                <a:lnTo>
                  <a:pt x="1159715" y="409406"/>
                </a:lnTo>
                <a:lnTo>
                  <a:pt x="1144038" y="454645"/>
                </a:lnTo>
                <a:lnTo>
                  <a:pt x="1138855" y="483189"/>
                </a:lnTo>
                <a:lnTo>
                  <a:pt x="1241888" y="483189"/>
                </a:lnTo>
                <a:lnTo>
                  <a:pt x="1241888" y="472037"/>
                </a:lnTo>
                <a:lnTo>
                  <a:pt x="1243113" y="465902"/>
                </a:lnTo>
                <a:lnTo>
                  <a:pt x="1261111" y="409753"/>
                </a:lnTo>
                <a:lnTo>
                  <a:pt x="1285892" y="372483"/>
                </a:lnTo>
                <a:lnTo>
                  <a:pt x="1320428" y="346187"/>
                </a:lnTo>
                <a:lnTo>
                  <a:pt x="1326250" y="344890"/>
                </a:lnTo>
                <a:lnTo>
                  <a:pt x="1200267" y="344890"/>
                </a:lnTo>
                <a:lnTo>
                  <a:pt x="1200267" y="12512"/>
                </a:lnTo>
                <a:close/>
              </a:path>
              <a:path w="1580514" h="635000">
                <a:moveTo>
                  <a:pt x="1499430" y="428887"/>
                </a:moveTo>
                <a:lnTo>
                  <a:pt x="1334901" y="428887"/>
                </a:lnTo>
                <a:lnTo>
                  <a:pt x="1321383" y="483189"/>
                </a:lnTo>
                <a:lnTo>
                  <a:pt x="1485850" y="483189"/>
                </a:lnTo>
                <a:lnTo>
                  <a:pt x="1499430" y="428887"/>
                </a:lnTo>
                <a:close/>
              </a:path>
              <a:path w="1580514" h="635000">
                <a:moveTo>
                  <a:pt x="1580349" y="12512"/>
                </a:moveTo>
                <a:lnTo>
                  <a:pt x="1567973" y="12512"/>
                </a:lnTo>
                <a:lnTo>
                  <a:pt x="1567973" y="483189"/>
                </a:lnTo>
                <a:lnTo>
                  <a:pt x="1580349" y="483189"/>
                </a:lnTo>
                <a:lnTo>
                  <a:pt x="1580349" y="12512"/>
                </a:lnTo>
                <a:close/>
              </a:path>
              <a:path w="1580514" h="635000">
                <a:moveTo>
                  <a:pt x="664949" y="342272"/>
                </a:moveTo>
                <a:lnTo>
                  <a:pt x="530915" y="342272"/>
                </a:lnTo>
                <a:lnTo>
                  <a:pt x="549676" y="342654"/>
                </a:lnTo>
                <a:lnTo>
                  <a:pt x="564545" y="344160"/>
                </a:lnTo>
                <a:lnTo>
                  <a:pt x="575437" y="347330"/>
                </a:lnTo>
                <a:lnTo>
                  <a:pt x="582264" y="352701"/>
                </a:lnTo>
                <a:lnTo>
                  <a:pt x="584883" y="358624"/>
                </a:lnTo>
                <a:lnTo>
                  <a:pt x="585484" y="366471"/>
                </a:lnTo>
                <a:lnTo>
                  <a:pt x="584099" y="376347"/>
                </a:lnTo>
                <a:lnTo>
                  <a:pt x="560916" y="422755"/>
                </a:lnTo>
                <a:lnTo>
                  <a:pt x="518371" y="436855"/>
                </a:lnTo>
                <a:lnTo>
                  <a:pt x="515115" y="437023"/>
                </a:lnTo>
                <a:lnTo>
                  <a:pt x="511932" y="437306"/>
                </a:lnTo>
                <a:lnTo>
                  <a:pt x="503544" y="437306"/>
                </a:lnTo>
                <a:lnTo>
                  <a:pt x="499838" y="437473"/>
                </a:lnTo>
                <a:lnTo>
                  <a:pt x="643107" y="437473"/>
                </a:lnTo>
                <a:lnTo>
                  <a:pt x="653244" y="421379"/>
                </a:lnTo>
                <a:lnTo>
                  <a:pt x="662911" y="389558"/>
                </a:lnTo>
                <a:lnTo>
                  <a:pt x="665930" y="366418"/>
                </a:lnTo>
                <a:lnTo>
                  <a:pt x="665931" y="358624"/>
                </a:lnTo>
                <a:lnTo>
                  <a:pt x="665449" y="344107"/>
                </a:lnTo>
                <a:lnTo>
                  <a:pt x="664949" y="342272"/>
                </a:lnTo>
                <a:close/>
              </a:path>
              <a:path w="1580514" h="635000">
                <a:moveTo>
                  <a:pt x="374229" y="288839"/>
                </a:moveTo>
                <a:lnTo>
                  <a:pt x="267939" y="288839"/>
                </a:lnTo>
                <a:lnTo>
                  <a:pt x="138571" y="428196"/>
                </a:lnTo>
                <a:lnTo>
                  <a:pt x="237858" y="428196"/>
                </a:lnTo>
                <a:lnTo>
                  <a:pt x="374229" y="288839"/>
                </a:lnTo>
                <a:close/>
              </a:path>
              <a:path w="1580514" h="635000">
                <a:moveTo>
                  <a:pt x="1514183" y="336230"/>
                </a:moveTo>
                <a:lnTo>
                  <a:pt x="1365099" y="336230"/>
                </a:lnTo>
                <a:lnTo>
                  <a:pt x="1384341" y="338366"/>
                </a:lnTo>
                <a:lnTo>
                  <a:pt x="1400750" y="345793"/>
                </a:lnTo>
                <a:lnTo>
                  <a:pt x="1411556" y="360040"/>
                </a:lnTo>
                <a:lnTo>
                  <a:pt x="1413988" y="382637"/>
                </a:lnTo>
                <a:lnTo>
                  <a:pt x="1511859" y="382637"/>
                </a:lnTo>
                <a:lnTo>
                  <a:pt x="1514808" y="367889"/>
                </a:lnTo>
                <a:lnTo>
                  <a:pt x="1516163" y="349999"/>
                </a:lnTo>
                <a:lnTo>
                  <a:pt x="1514183" y="336230"/>
                </a:lnTo>
                <a:close/>
              </a:path>
              <a:path w="1580514" h="635000">
                <a:moveTo>
                  <a:pt x="1580349" y="0"/>
                </a:moveTo>
                <a:lnTo>
                  <a:pt x="1229512" y="0"/>
                </a:lnTo>
                <a:lnTo>
                  <a:pt x="1229512" y="316712"/>
                </a:lnTo>
                <a:lnTo>
                  <a:pt x="1221507" y="323390"/>
                </a:lnTo>
                <a:lnTo>
                  <a:pt x="1214020" y="330311"/>
                </a:lnTo>
                <a:lnTo>
                  <a:pt x="1206982" y="337464"/>
                </a:lnTo>
                <a:lnTo>
                  <a:pt x="1200267" y="344890"/>
                </a:lnTo>
                <a:lnTo>
                  <a:pt x="1326250" y="344890"/>
                </a:lnTo>
                <a:lnTo>
                  <a:pt x="1365099" y="336230"/>
                </a:lnTo>
                <a:lnTo>
                  <a:pt x="1514183" y="336230"/>
                </a:lnTo>
                <a:lnTo>
                  <a:pt x="1513327" y="330302"/>
                </a:lnTo>
                <a:lnTo>
                  <a:pt x="1503723" y="310168"/>
                </a:lnTo>
                <a:lnTo>
                  <a:pt x="1501257" y="307823"/>
                </a:lnTo>
                <a:lnTo>
                  <a:pt x="1241888" y="307823"/>
                </a:lnTo>
                <a:lnTo>
                  <a:pt x="1241888" y="12512"/>
                </a:lnTo>
                <a:lnTo>
                  <a:pt x="1580349" y="12512"/>
                </a:lnTo>
                <a:lnTo>
                  <a:pt x="1580349" y="0"/>
                </a:lnTo>
                <a:close/>
              </a:path>
              <a:path w="1580514" h="635000">
                <a:moveTo>
                  <a:pt x="1386334" y="269656"/>
                </a:moveTo>
                <a:lnTo>
                  <a:pt x="1354294" y="271123"/>
                </a:lnTo>
                <a:lnTo>
                  <a:pt x="1317936" y="276748"/>
                </a:lnTo>
                <a:lnTo>
                  <a:pt x="1279626" y="288389"/>
                </a:lnTo>
                <a:lnTo>
                  <a:pt x="1241888" y="307823"/>
                </a:lnTo>
                <a:lnTo>
                  <a:pt x="1501257" y="307823"/>
                </a:lnTo>
                <a:lnTo>
                  <a:pt x="1484246" y="291642"/>
                </a:lnTo>
                <a:lnTo>
                  <a:pt x="1457645" y="279071"/>
                </a:lnTo>
                <a:lnTo>
                  <a:pt x="1424736" y="271921"/>
                </a:lnTo>
                <a:lnTo>
                  <a:pt x="1386334" y="269656"/>
                </a:lnTo>
                <a:close/>
              </a:path>
              <a:path w="1580514" h="635000">
                <a:moveTo>
                  <a:pt x="820351" y="0"/>
                </a:moveTo>
                <a:lnTo>
                  <a:pt x="469451" y="0"/>
                </a:lnTo>
                <a:lnTo>
                  <a:pt x="469451" y="288839"/>
                </a:lnTo>
                <a:lnTo>
                  <a:pt x="583512" y="288839"/>
                </a:lnTo>
                <a:lnTo>
                  <a:pt x="577264" y="288389"/>
                </a:lnTo>
                <a:lnTo>
                  <a:pt x="482079" y="288389"/>
                </a:lnTo>
                <a:lnTo>
                  <a:pt x="482079" y="12512"/>
                </a:lnTo>
                <a:lnTo>
                  <a:pt x="820351" y="12512"/>
                </a:lnTo>
                <a:lnTo>
                  <a:pt x="820351" y="0"/>
                </a:lnTo>
                <a:close/>
              </a:path>
              <a:path w="1580514" h="635000">
                <a:moveTo>
                  <a:pt x="546779" y="288284"/>
                </a:moveTo>
                <a:lnTo>
                  <a:pt x="482079" y="288389"/>
                </a:lnTo>
                <a:lnTo>
                  <a:pt x="577264" y="288389"/>
                </a:lnTo>
                <a:lnTo>
                  <a:pt x="576613" y="288342"/>
                </a:lnTo>
                <a:lnTo>
                  <a:pt x="546779" y="288284"/>
                </a:lnTo>
                <a:close/>
              </a:path>
              <a:path w="1580514" h="635000">
                <a:moveTo>
                  <a:pt x="820351" y="12512"/>
                </a:moveTo>
                <a:lnTo>
                  <a:pt x="807745" y="12512"/>
                </a:lnTo>
                <a:lnTo>
                  <a:pt x="807745" y="288389"/>
                </a:lnTo>
                <a:lnTo>
                  <a:pt x="820351" y="288389"/>
                </a:lnTo>
                <a:lnTo>
                  <a:pt x="820351" y="125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88001" y="6120944"/>
            <a:ext cx="2326640" cy="3983990"/>
          </a:xfrm>
          <a:custGeom>
            <a:avLst/>
            <a:gdLst/>
            <a:ahLst/>
            <a:cxnLst/>
            <a:rect l="l" t="t" r="r" b="b"/>
            <a:pathLst>
              <a:path w="2326640" h="3983990">
                <a:moveTo>
                  <a:pt x="0" y="3983732"/>
                </a:moveTo>
                <a:lnTo>
                  <a:pt x="2326410" y="3983732"/>
                </a:lnTo>
                <a:lnTo>
                  <a:pt x="2326410" y="0"/>
                </a:lnTo>
                <a:lnTo>
                  <a:pt x="0" y="0"/>
                </a:lnTo>
                <a:lnTo>
                  <a:pt x="0" y="3983732"/>
                </a:lnTo>
                <a:close/>
              </a:path>
            </a:pathLst>
          </a:custGeom>
          <a:ln w="41883">
            <a:solidFill>
              <a:srgbClr val="0350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33656" y="4165758"/>
            <a:ext cx="4371975" cy="7143115"/>
          </a:xfrm>
          <a:custGeom>
            <a:avLst/>
            <a:gdLst/>
            <a:ahLst/>
            <a:cxnLst/>
            <a:rect l="l" t="t" r="r" b="b"/>
            <a:pathLst>
              <a:path w="4371975" h="7143115">
                <a:moveTo>
                  <a:pt x="4371489" y="7142798"/>
                </a:moveTo>
                <a:lnTo>
                  <a:pt x="4371489" y="0"/>
                </a:lnTo>
                <a:lnTo>
                  <a:pt x="0" y="0"/>
                </a:lnTo>
                <a:lnTo>
                  <a:pt x="0" y="7142798"/>
                </a:lnTo>
              </a:path>
            </a:pathLst>
          </a:custGeom>
          <a:ln w="83767">
            <a:solidFill>
              <a:srgbClr val="4C2D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52370" y="6687377"/>
            <a:ext cx="1739900" cy="2978785"/>
          </a:xfrm>
          <a:custGeom>
            <a:avLst/>
            <a:gdLst/>
            <a:ahLst/>
            <a:cxnLst/>
            <a:rect l="l" t="t" r="r" b="b"/>
            <a:pathLst>
              <a:path w="1739900" h="2978784">
                <a:moveTo>
                  <a:pt x="0" y="2978474"/>
                </a:moveTo>
                <a:lnTo>
                  <a:pt x="1739339" y="2978474"/>
                </a:lnTo>
                <a:lnTo>
                  <a:pt x="1739339" y="0"/>
                </a:lnTo>
                <a:lnTo>
                  <a:pt x="0" y="0"/>
                </a:lnTo>
                <a:lnTo>
                  <a:pt x="0" y="2978474"/>
                </a:lnTo>
                <a:close/>
              </a:path>
            </a:pathLst>
          </a:custGeom>
          <a:ln w="52354">
            <a:solidFill>
              <a:srgbClr val="00A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81559" y="6717188"/>
            <a:ext cx="1423035" cy="2435860"/>
          </a:xfrm>
          <a:custGeom>
            <a:avLst/>
            <a:gdLst/>
            <a:ahLst/>
            <a:cxnLst/>
            <a:rect l="l" t="t" r="r" b="b"/>
            <a:pathLst>
              <a:path w="1423034" h="2435859">
                <a:moveTo>
                  <a:pt x="0" y="2435842"/>
                </a:moveTo>
                <a:lnTo>
                  <a:pt x="1422459" y="2435842"/>
                </a:lnTo>
                <a:lnTo>
                  <a:pt x="1422459" y="0"/>
                </a:lnTo>
                <a:lnTo>
                  <a:pt x="0" y="0"/>
                </a:lnTo>
                <a:lnTo>
                  <a:pt x="0" y="2435842"/>
                </a:lnTo>
                <a:close/>
              </a:path>
            </a:pathLst>
          </a:custGeom>
          <a:ln w="83767">
            <a:solidFill>
              <a:srgbClr val="0C73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093935" y="10182391"/>
            <a:ext cx="787400" cy="1126490"/>
          </a:xfrm>
          <a:custGeom>
            <a:avLst/>
            <a:gdLst/>
            <a:ahLst/>
            <a:cxnLst/>
            <a:rect l="l" t="t" r="r" b="b"/>
            <a:pathLst>
              <a:path w="787400" h="1126490">
                <a:moveTo>
                  <a:pt x="786918" y="1126164"/>
                </a:moveTo>
                <a:lnTo>
                  <a:pt x="786918" y="0"/>
                </a:lnTo>
                <a:lnTo>
                  <a:pt x="0" y="0"/>
                </a:lnTo>
                <a:lnTo>
                  <a:pt x="0" y="1126164"/>
                </a:lnTo>
              </a:path>
            </a:pathLst>
          </a:custGeom>
          <a:ln w="31412">
            <a:solidFill>
              <a:srgbClr val="3946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340905" y="6943704"/>
            <a:ext cx="420370" cy="0"/>
          </a:xfrm>
          <a:custGeom>
            <a:avLst/>
            <a:gdLst/>
            <a:ahLst/>
            <a:cxnLst/>
            <a:rect l="l" t="t" r="r" b="b"/>
            <a:pathLst>
              <a:path w="420369">
                <a:moveTo>
                  <a:pt x="0" y="0"/>
                </a:moveTo>
                <a:lnTo>
                  <a:pt x="419808" y="0"/>
                </a:lnTo>
              </a:path>
            </a:pathLst>
          </a:custGeom>
          <a:ln w="62825">
            <a:solidFill>
              <a:srgbClr val="00A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340905" y="1916255"/>
            <a:ext cx="2763520" cy="5027930"/>
          </a:xfrm>
          <a:custGeom>
            <a:avLst/>
            <a:gdLst/>
            <a:ahLst/>
            <a:cxnLst/>
            <a:rect l="l" t="t" r="r" b="b"/>
            <a:pathLst>
              <a:path w="2763519" h="5027930">
                <a:moveTo>
                  <a:pt x="2763193" y="0"/>
                </a:moveTo>
                <a:lnTo>
                  <a:pt x="0" y="0"/>
                </a:lnTo>
                <a:lnTo>
                  <a:pt x="0" y="5027449"/>
                </a:lnTo>
              </a:path>
            </a:pathLst>
          </a:custGeom>
          <a:ln w="62825">
            <a:solidFill>
              <a:srgbClr val="00A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992853" y="3122281"/>
            <a:ext cx="787400" cy="1348105"/>
          </a:xfrm>
          <a:custGeom>
            <a:avLst/>
            <a:gdLst/>
            <a:ahLst/>
            <a:cxnLst/>
            <a:rect l="l" t="t" r="r" b="b"/>
            <a:pathLst>
              <a:path w="787400" h="1348104">
                <a:moveTo>
                  <a:pt x="0" y="1347529"/>
                </a:moveTo>
                <a:lnTo>
                  <a:pt x="786918" y="1347529"/>
                </a:lnTo>
                <a:lnTo>
                  <a:pt x="786918" y="0"/>
                </a:lnTo>
                <a:lnTo>
                  <a:pt x="0" y="0"/>
                </a:lnTo>
                <a:lnTo>
                  <a:pt x="0" y="1347529"/>
                </a:lnTo>
                <a:close/>
              </a:path>
            </a:pathLst>
          </a:custGeom>
          <a:ln w="20941">
            <a:solidFill>
              <a:srgbClr val="0C73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39880" y="8443669"/>
            <a:ext cx="1326515" cy="2270760"/>
          </a:xfrm>
          <a:custGeom>
            <a:avLst/>
            <a:gdLst/>
            <a:ahLst/>
            <a:cxnLst/>
            <a:rect l="l" t="t" r="r" b="b"/>
            <a:pathLst>
              <a:path w="1326515" h="2270759">
                <a:moveTo>
                  <a:pt x="0" y="2270621"/>
                </a:moveTo>
                <a:lnTo>
                  <a:pt x="1326064" y="2270621"/>
                </a:lnTo>
                <a:lnTo>
                  <a:pt x="1326064" y="0"/>
                </a:lnTo>
                <a:lnTo>
                  <a:pt x="0" y="0"/>
                </a:lnTo>
                <a:lnTo>
                  <a:pt x="0" y="2270621"/>
                </a:lnTo>
                <a:close/>
              </a:path>
            </a:pathLst>
          </a:custGeom>
          <a:ln w="31412">
            <a:solidFill>
              <a:srgbClr val="702A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165208" y="8300438"/>
            <a:ext cx="568325" cy="972819"/>
          </a:xfrm>
          <a:custGeom>
            <a:avLst/>
            <a:gdLst/>
            <a:ahLst/>
            <a:cxnLst/>
            <a:rect l="l" t="t" r="r" b="b"/>
            <a:pathLst>
              <a:path w="568325" h="972820">
                <a:moveTo>
                  <a:pt x="0" y="972420"/>
                </a:moveTo>
                <a:lnTo>
                  <a:pt x="567898" y="972420"/>
                </a:lnTo>
                <a:lnTo>
                  <a:pt x="567898" y="0"/>
                </a:lnTo>
                <a:lnTo>
                  <a:pt x="0" y="0"/>
                </a:lnTo>
                <a:lnTo>
                  <a:pt x="0" y="972420"/>
                </a:lnTo>
                <a:close/>
              </a:path>
            </a:pathLst>
          </a:custGeom>
          <a:ln w="20941">
            <a:solidFill>
              <a:srgbClr val="00A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84328" y="8176620"/>
            <a:ext cx="807085" cy="1382395"/>
          </a:xfrm>
          <a:custGeom>
            <a:avLst/>
            <a:gdLst/>
            <a:ahLst/>
            <a:cxnLst/>
            <a:rect l="l" t="t" r="r" b="b"/>
            <a:pathLst>
              <a:path w="807084" h="1382395">
                <a:moveTo>
                  <a:pt x="0" y="1381769"/>
                </a:moveTo>
                <a:lnTo>
                  <a:pt x="806980" y="1381769"/>
                </a:lnTo>
                <a:lnTo>
                  <a:pt x="806980" y="0"/>
                </a:lnTo>
                <a:lnTo>
                  <a:pt x="0" y="0"/>
                </a:lnTo>
                <a:lnTo>
                  <a:pt x="0" y="1381769"/>
                </a:lnTo>
                <a:close/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89926" y="8657527"/>
            <a:ext cx="807085" cy="1381760"/>
          </a:xfrm>
          <a:custGeom>
            <a:avLst/>
            <a:gdLst/>
            <a:ahLst/>
            <a:cxnLst/>
            <a:rect l="l" t="t" r="r" b="b"/>
            <a:pathLst>
              <a:path w="807084" h="1381759">
                <a:moveTo>
                  <a:pt x="0" y="1381758"/>
                </a:moveTo>
                <a:lnTo>
                  <a:pt x="806980" y="1381758"/>
                </a:lnTo>
                <a:lnTo>
                  <a:pt x="806980" y="0"/>
                </a:lnTo>
                <a:lnTo>
                  <a:pt x="0" y="0"/>
                </a:lnTo>
                <a:lnTo>
                  <a:pt x="0" y="1381758"/>
                </a:lnTo>
                <a:close/>
              </a:path>
            </a:pathLst>
          </a:custGeom>
          <a:ln w="628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86435" y="10395317"/>
            <a:ext cx="621030" cy="913765"/>
          </a:xfrm>
          <a:custGeom>
            <a:avLst/>
            <a:gdLst/>
            <a:ahLst/>
            <a:cxnLst/>
            <a:rect l="l" t="t" r="r" b="b"/>
            <a:pathLst>
              <a:path w="621029" h="913765">
                <a:moveTo>
                  <a:pt x="620933" y="913239"/>
                </a:moveTo>
                <a:lnTo>
                  <a:pt x="620933" y="0"/>
                </a:lnTo>
                <a:lnTo>
                  <a:pt x="0" y="0"/>
                </a:lnTo>
                <a:lnTo>
                  <a:pt x="0" y="913239"/>
                </a:lnTo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597320" y="9856966"/>
            <a:ext cx="568325" cy="972819"/>
          </a:xfrm>
          <a:custGeom>
            <a:avLst/>
            <a:gdLst/>
            <a:ahLst/>
            <a:cxnLst/>
            <a:rect l="l" t="t" r="r" b="b"/>
            <a:pathLst>
              <a:path w="568325" h="972820">
                <a:moveTo>
                  <a:pt x="0" y="972535"/>
                </a:moveTo>
                <a:lnTo>
                  <a:pt x="567888" y="972535"/>
                </a:lnTo>
                <a:lnTo>
                  <a:pt x="567888" y="0"/>
                </a:lnTo>
                <a:lnTo>
                  <a:pt x="0" y="0"/>
                </a:lnTo>
                <a:lnTo>
                  <a:pt x="0" y="972535"/>
                </a:lnTo>
                <a:close/>
              </a:path>
            </a:pathLst>
          </a:custGeom>
          <a:ln w="41883">
            <a:solidFill>
              <a:srgbClr val="0350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902015" y="5271190"/>
            <a:ext cx="1572260" cy="2692400"/>
          </a:xfrm>
          <a:custGeom>
            <a:avLst/>
            <a:gdLst/>
            <a:ahLst/>
            <a:cxnLst/>
            <a:rect l="l" t="t" r="r" b="b"/>
            <a:pathLst>
              <a:path w="1572259" h="2692400">
                <a:moveTo>
                  <a:pt x="0" y="2691865"/>
                </a:moveTo>
                <a:lnTo>
                  <a:pt x="1571973" y="2691865"/>
                </a:lnTo>
                <a:lnTo>
                  <a:pt x="1571973" y="0"/>
                </a:lnTo>
                <a:lnTo>
                  <a:pt x="0" y="0"/>
                </a:lnTo>
                <a:lnTo>
                  <a:pt x="0" y="2691865"/>
                </a:lnTo>
                <a:close/>
              </a:path>
            </a:pathLst>
          </a:custGeom>
          <a:solidFill>
            <a:srgbClr val="0C73BA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990013" y="7963055"/>
            <a:ext cx="2104390" cy="3345815"/>
          </a:xfrm>
          <a:custGeom>
            <a:avLst/>
            <a:gdLst/>
            <a:ahLst/>
            <a:cxnLst/>
            <a:rect l="l" t="t" r="r" b="b"/>
            <a:pathLst>
              <a:path w="2104390" h="3345815">
                <a:moveTo>
                  <a:pt x="0" y="3345500"/>
                </a:moveTo>
                <a:lnTo>
                  <a:pt x="2104313" y="3345500"/>
                </a:lnTo>
                <a:lnTo>
                  <a:pt x="2104313" y="0"/>
                </a:lnTo>
                <a:lnTo>
                  <a:pt x="0" y="0"/>
                </a:lnTo>
                <a:lnTo>
                  <a:pt x="0" y="3345500"/>
                </a:lnTo>
                <a:close/>
              </a:path>
            </a:pathLst>
          </a:custGeom>
          <a:solidFill>
            <a:srgbClr val="0C73BA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760715" y="5949619"/>
            <a:ext cx="2343785" cy="5359400"/>
          </a:xfrm>
          <a:custGeom>
            <a:avLst/>
            <a:gdLst/>
            <a:ahLst/>
            <a:cxnLst/>
            <a:rect l="l" t="t" r="r" b="b"/>
            <a:pathLst>
              <a:path w="2343784" h="5359400">
                <a:moveTo>
                  <a:pt x="0" y="5358936"/>
                </a:moveTo>
                <a:lnTo>
                  <a:pt x="2343384" y="5358936"/>
                </a:lnTo>
                <a:lnTo>
                  <a:pt x="2343384" y="0"/>
                </a:lnTo>
                <a:lnTo>
                  <a:pt x="0" y="0"/>
                </a:lnTo>
                <a:lnTo>
                  <a:pt x="0" y="5358936"/>
                </a:lnTo>
                <a:close/>
              </a:path>
            </a:pathLst>
          </a:custGeom>
          <a:solidFill>
            <a:srgbClr val="0C73BA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528307" y="7367314"/>
            <a:ext cx="909319" cy="1557020"/>
          </a:xfrm>
          <a:custGeom>
            <a:avLst/>
            <a:gdLst/>
            <a:ahLst/>
            <a:cxnLst/>
            <a:rect l="l" t="t" r="r" b="b"/>
            <a:pathLst>
              <a:path w="909320" h="1557020">
                <a:moveTo>
                  <a:pt x="0" y="1556654"/>
                </a:moveTo>
                <a:lnTo>
                  <a:pt x="909040" y="1556654"/>
                </a:lnTo>
                <a:lnTo>
                  <a:pt x="909040" y="0"/>
                </a:lnTo>
                <a:lnTo>
                  <a:pt x="0" y="0"/>
                </a:lnTo>
                <a:lnTo>
                  <a:pt x="0" y="1556654"/>
                </a:lnTo>
                <a:close/>
              </a:path>
            </a:pathLst>
          </a:custGeom>
          <a:solidFill>
            <a:srgbClr val="0C73BA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18577" y="8628763"/>
            <a:ext cx="757555" cy="1297305"/>
          </a:xfrm>
          <a:custGeom>
            <a:avLst/>
            <a:gdLst/>
            <a:ahLst/>
            <a:cxnLst/>
            <a:rect l="l" t="t" r="r" b="b"/>
            <a:pathLst>
              <a:path w="757554" h="1297304">
                <a:moveTo>
                  <a:pt x="0" y="1297175"/>
                </a:moveTo>
                <a:lnTo>
                  <a:pt x="757505" y="1297175"/>
                </a:lnTo>
                <a:lnTo>
                  <a:pt x="757505" y="0"/>
                </a:lnTo>
                <a:lnTo>
                  <a:pt x="0" y="0"/>
                </a:lnTo>
                <a:lnTo>
                  <a:pt x="0" y="1297175"/>
                </a:lnTo>
                <a:close/>
              </a:path>
            </a:pathLst>
          </a:custGeom>
          <a:solidFill>
            <a:srgbClr val="0C73BA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53466" y="6954259"/>
            <a:ext cx="482600" cy="826135"/>
          </a:xfrm>
          <a:custGeom>
            <a:avLst/>
            <a:gdLst/>
            <a:ahLst/>
            <a:cxnLst/>
            <a:rect l="l" t="t" r="r" b="b"/>
            <a:pathLst>
              <a:path w="482600" h="826134">
                <a:moveTo>
                  <a:pt x="0" y="826110"/>
                </a:moveTo>
                <a:lnTo>
                  <a:pt x="482383" y="826110"/>
                </a:lnTo>
                <a:lnTo>
                  <a:pt x="482383" y="0"/>
                </a:lnTo>
                <a:lnTo>
                  <a:pt x="0" y="0"/>
                </a:lnTo>
                <a:lnTo>
                  <a:pt x="0" y="826110"/>
                </a:lnTo>
                <a:close/>
              </a:path>
            </a:pathLst>
          </a:custGeom>
          <a:solidFill>
            <a:srgbClr val="0C73BA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47355" y="9854558"/>
            <a:ext cx="482600" cy="826135"/>
          </a:xfrm>
          <a:custGeom>
            <a:avLst/>
            <a:gdLst/>
            <a:ahLst/>
            <a:cxnLst/>
            <a:rect l="l" t="t" r="r" b="b"/>
            <a:pathLst>
              <a:path w="482600" h="826134">
                <a:moveTo>
                  <a:pt x="0" y="826110"/>
                </a:moveTo>
                <a:lnTo>
                  <a:pt x="482383" y="826110"/>
                </a:lnTo>
                <a:lnTo>
                  <a:pt x="482383" y="0"/>
                </a:lnTo>
                <a:lnTo>
                  <a:pt x="0" y="0"/>
                </a:lnTo>
                <a:lnTo>
                  <a:pt x="0" y="826110"/>
                </a:lnTo>
                <a:close/>
              </a:path>
            </a:pathLst>
          </a:custGeom>
          <a:solidFill>
            <a:srgbClr val="0C73BA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10462" y="8157029"/>
            <a:ext cx="482600" cy="826135"/>
          </a:xfrm>
          <a:custGeom>
            <a:avLst/>
            <a:gdLst/>
            <a:ahLst/>
            <a:cxnLst/>
            <a:rect l="l" t="t" r="r" b="b"/>
            <a:pathLst>
              <a:path w="482600" h="826134">
                <a:moveTo>
                  <a:pt x="0" y="826110"/>
                </a:moveTo>
                <a:lnTo>
                  <a:pt x="482383" y="826110"/>
                </a:lnTo>
                <a:lnTo>
                  <a:pt x="482383" y="0"/>
                </a:lnTo>
                <a:lnTo>
                  <a:pt x="0" y="0"/>
                </a:lnTo>
                <a:lnTo>
                  <a:pt x="0" y="826110"/>
                </a:lnTo>
                <a:close/>
              </a:path>
            </a:pathLst>
          </a:custGeom>
          <a:solidFill>
            <a:srgbClr val="0C73BA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800964" y="5561956"/>
            <a:ext cx="482600" cy="826135"/>
          </a:xfrm>
          <a:custGeom>
            <a:avLst/>
            <a:gdLst/>
            <a:ahLst/>
            <a:cxnLst/>
            <a:rect l="l" t="t" r="r" b="b"/>
            <a:pathLst>
              <a:path w="482600" h="826135">
                <a:moveTo>
                  <a:pt x="0" y="826110"/>
                </a:moveTo>
                <a:lnTo>
                  <a:pt x="482383" y="826110"/>
                </a:lnTo>
                <a:lnTo>
                  <a:pt x="482383" y="0"/>
                </a:lnTo>
                <a:lnTo>
                  <a:pt x="0" y="0"/>
                </a:lnTo>
                <a:lnTo>
                  <a:pt x="0" y="826110"/>
                </a:lnTo>
                <a:close/>
              </a:path>
            </a:pathLst>
          </a:custGeom>
          <a:solidFill>
            <a:srgbClr val="0C73BA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806243" y="1081527"/>
            <a:ext cx="1002665" cy="1717039"/>
          </a:xfrm>
          <a:custGeom>
            <a:avLst/>
            <a:gdLst/>
            <a:ahLst/>
            <a:cxnLst/>
            <a:rect l="l" t="t" r="r" b="b"/>
            <a:pathLst>
              <a:path w="1002665" h="1717039">
                <a:moveTo>
                  <a:pt x="0" y="1716994"/>
                </a:moveTo>
                <a:lnTo>
                  <a:pt x="1002597" y="1716994"/>
                </a:lnTo>
                <a:lnTo>
                  <a:pt x="1002597" y="0"/>
                </a:lnTo>
                <a:lnTo>
                  <a:pt x="0" y="0"/>
                </a:lnTo>
                <a:lnTo>
                  <a:pt x="0" y="1716994"/>
                </a:lnTo>
                <a:close/>
              </a:path>
            </a:pathLst>
          </a:custGeom>
          <a:solidFill>
            <a:srgbClr val="0C73BA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688001" y="10424761"/>
            <a:ext cx="671195" cy="883919"/>
          </a:xfrm>
          <a:custGeom>
            <a:avLst/>
            <a:gdLst/>
            <a:ahLst/>
            <a:cxnLst/>
            <a:rect l="l" t="t" r="r" b="b"/>
            <a:pathLst>
              <a:path w="671194" h="883920">
                <a:moveTo>
                  <a:pt x="670586" y="883795"/>
                </a:moveTo>
                <a:lnTo>
                  <a:pt x="670586" y="0"/>
                </a:lnTo>
                <a:lnTo>
                  <a:pt x="0" y="0"/>
                </a:lnTo>
                <a:lnTo>
                  <a:pt x="0" y="883795"/>
                </a:lnTo>
                <a:lnTo>
                  <a:pt x="670586" y="883795"/>
                </a:lnTo>
                <a:close/>
              </a:path>
            </a:pathLst>
          </a:custGeom>
          <a:solidFill>
            <a:srgbClr val="0C73BA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319388" y="10130264"/>
            <a:ext cx="146685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45" dirty="0">
                <a:solidFill>
                  <a:srgbClr val="FFFFFF"/>
                </a:solidFill>
                <a:latin typeface="Univers 55"/>
                <a:cs typeface="Univers 55"/>
              </a:rPr>
              <a:t>kpmg.com.sa</a:t>
            </a:r>
            <a:endParaRPr sz="1700">
              <a:latin typeface="Univers 55"/>
              <a:cs typeface="Univers 55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1CB581F-62DF-4F37-91B8-99273B5D1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-39059"/>
            <a:ext cx="11156865" cy="113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87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5449" y="2759075"/>
            <a:ext cx="7607801" cy="429668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>
                <a:tab pos="458470" algn="l"/>
                <a:tab pos="494665" algn="l"/>
                <a:tab pos="896619" algn="l"/>
                <a:tab pos="1390015" algn="l"/>
                <a:tab pos="1637030" algn="l"/>
                <a:tab pos="1816735" algn="l"/>
                <a:tab pos="2051685" algn="l"/>
                <a:tab pos="2230755" algn="l"/>
                <a:tab pos="2465705" algn="l"/>
                <a:tab pos="2651125" algn="l"/>
                <a:tab pos="2906395" algn="l"/>
              </a:tabLst>
              <a:defRPr/>
            </a:pPr>
            <a:r>
              <a:rPr kumimoji="0" lang="en-US" sz="13800" b="1" i="0" u="none" strike="noStrike" kern="1200" cap="none" spc="5" normalizeH="0" baseline="0" noProof="0" dirty="0">
                <a:ln>
                  <a:noFill/>
                </a:ln>
                <a:solidFill>
                  <a:srgbClr val="020303"/>
                </a:solidFill>
                <a:effectLst/>
                <a:uLnTx/>
                <a:uFillTx/>
                <a:latin typeface="KPMG Light"/>
                <a:ea typeface="+mn-ea"/>
                <a:cs typeface="KPMG Light"/>
              </a:rPr>
              <a:t>Why People don’t Set goals?</a:t>
            </a:r>
            <a:endParaRPr kumimoji="0" sz="1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PMG Light"/>
              <a:ea typeface="+mn-ea"/>
              <a:cs typeface="KPMG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FA1FF5-FA47-4EC9-9B9D-052FEC91C2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252" y="1849685"/>
            <a:ext cx="9083056" cy="760997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31136A5-015A-4E37-B0A8-E626CFBFA23F}"/>
              </a:ext>
            </a:extLst>
          </p:cNvPr>
          <p:cNvGrpSpPr/>
          <p:nvPr/>
        </p:nvGrpSpPr>
        <p:grpSpPr>
          <a:xfrm>
            <a:off x="298449" y="2588643"/>
            <a:ext cx="7684001" cy="6465711"/>
            <a:chOff x="298450" y="2588643"/>
            <a:chExt cx="7619992" cy="64657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5D0E4D0-0727-487D-B09D-5C3F7EC2509B}"/>
                </a:ext>
              </a:extLst>
            </p:cNvPr>
            <p:cNvGrpSpPr/>
            <p:nvPr/>
          </p:nvGrpSpPr>
          <p:grpSpPr>
            <a:xfrm>
              <a:off x="6068967" y="7235825"/>
              <a:ext cx="1487533" cy="1818529"/>
              <a:chOff x="6068967" y="7235825"/>
              <a:chExt cx="1487533" cy="1818529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E9C99B5-D623-422B-95BB-4B3F25B6D353}"/>
                  </a:ext>
                </a:extLst>
              </p:cNvPr>
              <p:cNvSpPr/>
              <p:nvPr/>
            </p:nvSpPr>
            <p:spPr>
              <a:xfrm>
                <a:off x="6375421" y="7235825"/>
                <a:ext cx="1181079" cy="1818529"/>
              </a:xfrm>
              <a:prstGeom prst="rect">
                <a:avLst/>
              </a:prstGeom>
              <a:ln w="44187">
                <a:solidFill>
                  <a:srgbClr val="394899"/>
                </a:solidFill>
              </a:ln>
            </p:spPr>
            <p:txBody>
              <a:bodyPr wrap="square" lIns="0" tIns="0" rIns="0" bIns="0" rtlCol="0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bject 17">
                <a:extLst>
                  <a:ext uri="{FF2B5EF4-FFF2-40B4-BE49-F238E27FC236}">
                    <a16:creationId xmlns:a16="http://schemas.microsoft.com/office/drawing/2014/main" id="{FFFE2230-54F0-446A-B47E-BA79016F611B}"/>
                  </a:ext>
                </a:extLst>
              </p:cNvPr>
              <p:cNvSpPr/>
              <p:nvPr/>
            </p:nvSpPr>
            <p:spPr>
              <a:xfrm>
                <a:off x="6068967" y="7736839"/>
                <a:ext cx="474980" cy="864869"/>
              </a:xfrm>
              <a:custGeom>
                <a:avLst/>
                <a:gdLst/>
                <a:ahLst/>
                <a:cxnLst/>
                <a:rect l="l" t="t" r="r" b="b"/>
                <a:pathLst>
                  <a:path w="474979" h="864870">
                    <a:moveTo>
                      <a:pt x="474969" y="864434"/>
                    </a:moveTo>
                    <a:lnTo>
                      <a:pt x="0" y="864434"/>
                    </a:lnTo>
                    <a:lnTo>
                      <a:pt x="0" y="0"/>
                    </a:lnTo>
                    <a:lnTo>
                      <a:pt x="474969" y="0"/>
                    </a:lnTo>
                    <a:lnTo>
                      <a:pt x="474969" y="864434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6" name="object 2">
              <a:extLst>
                <a:ext uri="{FF2B5EF4-FFF2-40B4-BE49-F238E27FC236}">
                  <a16:creationId xmlns:a16="http://schemas.microsoft.com/office/drawing/2014/main" id="{0C28E258-1CB6-438B-89AA-0A62C19B4D95}"/>
                </a:ext>
              </a:extLst>
            </p:cNvPr>
            <p:cNvSpPr/>
            <p:nvPr/>
          </p:nvSpPr>
          <p:spPr>
            <a:xfrm>
              <a:off x="298450" y="2588643"/>
              <a:ext cx="7619992" cy="5580632"/>
            </a:xfrm>
            <a:custGeom>
              <a:avLst/>
              <a:gdLst/>
              <a:ahLst/>
              <a:cxnLst/>
              <a:rect l="l" t="t" r="r" b="b"/>
              <a:pathLst>
                <a:path w="6111240" h="3253740">
                  <a:moveTo>
                    <a:pt x="6111206" y="3253461"/>
                  </a:moveTo>
                  <a:lnTo>
                    <a:pt x="0" y="3253461"/>
                  </a:lnTo>
                  <a:lnTo>
                    <a:pt x="0" y="0"/>
                  </a:lnTo>
                  <a:lnTo>
                    <a:pt x="6111206" y="0"/>
                  </a:lnTo>
                  <a:lnTo>
                    <a:pt x="6111206" y="3253461"/>
                  </a:lnTo>
                  <a:close/>
                </a:path>
              </a:pathLst>
            </a:custGeom>
            <a:ln w="83767">
              <a:solidFill>
                <a:srgbClr val="248F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7">
              <a:extLst>
                <a:ext uri="{FF2B5EF4-FFF2-40B4-BE49-F238E27FC236}">
                  <a16:creationId xmlns:a16="http://schemas.microsoft.com/office/drawing/2014/main" id="{A3C8FBBE-C1D5-4782-8AFF-1BA69ED895BB}"/>
                </a:ext>
              </a:extLst>
            </p:cNvPr>
            <p:cNvSpPr/>
            <p:nvPr/>
          </p:nvSpPr>
          <p:spPr>
            <a:xfrm>
              <a:off x="6148070" y="7733031"/>
              <a:ext cx="474980" cy="864869"/>
            </a:xfrm>
            <a:custGeom>
              <a:avLst/>
              <a:gdLst/>
              <a:ahLst/>
              <a:cxnLst/>
              <a:rect l="l" t="t" r="r" b="b"/>
              <a:pathLst>
                <a:path w="474979" h="864870">
                  <a:moveTo>
                    <a:pt x="474969" y="864434"/>
                  </a:moveTo>
                  <a:lnTo>
                    <a:pt x="0" y="864434"/>
                  </a:lnTo>
                  <a:lnTo>
                    <a:pt x="0" y="0"/>
                  </a:lnTo>
                  <a:lnTo>
                    <a:pt x="474969" y="0"/>
                  </a:lnTo>
                  <a:lnTo>
                    <a:pt x="474969" y="864434"/>
                  </a:lnTo>
                  <a:close/>
                </a:path>
              </a:pathLst>
            </a:custGeom>
            <a:solidFill>
              <a:srgbClr val="0A73B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6">
            <a:extLst>
              <a:ext uri="{FF2B5EF4-FFF2-40B4-BE49-F238E27FC236}">
                <a16:creationId xmlns:a16="http://schemas.microsoft.com/office/drawing/2014/main" id="{7C4E8589-7ED3-4659-A218-E90622CE2E88}"/>
              </a:ext>
            </a:extLst>
          </p:cNvPr>
          <p:cNvSpPr/>
          <p:nvPr/>
        </p:nvSpPr>
        <p:spPr>
          <a:xfrm>
            <a:off x="8206839" y="0"/>
            <a:ext cx="1159411" cy="3025775"/>
          </a:xfrm>
          <a:custGeom>
            <a:avLst/>
            <a:gdLst/>
            <a:ahLst/>
            <a:cxnLst/>
            <a:rect l="l" t="t" r="r" b="b"/>
            <a:pathLst>
              <a:path w="904240" h="3025775">
                <a:moveTo>
                  <a:pt x="903741" y="3025447"/>
                </a:moveTo>
                <a:lnTo>
                  <a:pt x="0" y="3025447"/>
                </a:lnTo>
                <a:lnTo>
                  <a:pt x="0" y="0"/>
                </a:lnTo>
                <a:lnTo>
                  <a:pt x="903741" y="0"/>
                </a:lnTo>
                <a:lnTo>
                  <a:pt x="903741" y="3025447"/>
                </a:lnTo>
                <a:close/>
              </a:path>
            </a:pathLst>
          </a:custGeom>
          <a:solidFill>
            <a:srgbClr val="0F73B7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843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663316" y="1059060"/>
            <a:ext cx="2686050" cy="676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4659" algn="l"/>
                <a:tab pos="877569" algn="l"/>
                <a:tab pos="1318895" algn="l"/>
                <a:tab pos="1740535" algn="l"/>
                <a:tab pos="2178050" algn="l"/>
                <a:tab pos="2486025" algn="l"/>
              </a:tabLst>
              <a:defRPr/>
            </a:pPr>
            <a:r>
              <a:rPr kumimoji="0" sz="4250" b="0" i="0" u="none" strike="noStrike" kern="1200" cap="none" spc="0" normalizeH="0" baseline="0" noProof="0" dirty="0">
                <a:ln>
                  <a:noFill/>
                </a:ln>
                <a:solidFill>
                  <a:srgbClr val="020303"/>
                </a:solidFill>
                <a:effectLst/>
                <a:uLnTx/>
                <a:uFillTx/>
                <a:latin typeface="KPMG Light"/>
                <a:ea typeface="+mn-ea"/>
                <a:cs typeface="KPMG Light"/>
              </a:rPr>
              <a:t>	</a:t>
            </a:r>
            <a:endParaRPr kumimoji="0" sz="4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PMG Light"/>
              <a:ea typeface="+mn-ea"/>
              <a:cs typeface="KPMG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280354" y="2728608"/>
            <a:ext cx="824230" cy="4248150"/>
          </a:xfrm>
          <a:custGeom>
            <a:avLst/>
            <a:gdLst/>
            <a:ahLst/>
            <a:cxnLst/>
            <a:rect l="l" t="t" r="r" b="b"/>
            <a:pathLst>
              <a:path w="824230" h="4248150">
                <a:moveTo>
                  <a:pt x="823744" y="4247577"/>
                </a:moveTo>
                <a:lnTo>
                  <a:pt x="0" y="4247577"/>
                </a:lnTo>
                <a:lnTo>
                  <a:pt x="0" y="0"/>
                </a:lnTo>
                <a:lnTo>
                  <a:pt x="823744" y="0"/>
                </a:lnTo>
                <a:lnTo>
                  <a:pt x="823744" y="4247577"/>
                </a:lnTo>
                <a:close/>
              </a:path>
            </a:pathLst>
          </a:custGeom>
          <a:solidFill>
            <a:srgbClr val="0F73B7">
              <a:alpha val="3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Title 168">
            <a:extLst>
              <a:ext uri="{FF2B5EF4-FFF2-40B4-BE49-F238E27FC236}">
                <a16:creationId xmlns:a16="http://schemas.microsoft.com/office/drawing/2014/main" id="{2168DC88-CA23-4BB0-A8FA-4D59A83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0" y="244475"/>
            <a:ext cx="6278053" cy="2215991"/>
          </a:xfrm>
        </p:spPr>
        <p:txBody>
          <a:bodyPr/>
          <a:lstStyle/>
          <a:p>
            <a:r>
              <a:rPr lang="en-US" sz="7200" b="1" dirty="0">
                <a:latin typeface="KPMG Extralight" panose="020B0303030202040204" pitchFamily="34" charset="0"/>
              </a:rPr>
              <a:t>They think goal aren’t important.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E64BDB-2945-477C-A8FB-61C5ED1E04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261" y="15874"/>
            <a:ext cx="10368078" cy="1129347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E693F1E-D5DA-4BF8-9886-DD0FBCEEDB93}"/>
              </a:ext>
            </a:extLst>
          </p:cNvPr>
          <p:cNvGrpSpPr/>
          <p:nvPr/>
        </p:nvGrpSpPr>
        <p:grpSpPr>
          <a:xfrm>
            <a:off x="588667" y="4561"/>
            <a:ext cx="7863183" cy="4574848"/>
            <a:chOff x="588667" y="4561"/>
            <a:chExt cx="7863183" cy="423801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5202390-B7E3-4041-8172-1667BC7318EA}"/>
                </a:ext>
              </a:extLst>
            </p:cNvPr>
            <p:cNvGrpSpPr/>
            <p:nvPr/>
          </p:nvGrpSpPr>
          <p:grpSpPr>
            <a:xfrm>
              <a:off x="588667" y="4561"/>
              <a:ext cx="7558383" cy="4238016"/>
              <a:chOff x="588667" y="4561"/>
              <a:chExt cx="7068525" cy="4238016"/>
            </a:xfrm>
          </p:grpSpPr>
          <p:sp>
            <p:nvSpPr>
              <p:cNvPr id="20" name="object 2">
                <a:extLst>
                  <a:ext uri="{FF2B5EF4-FFF2-40B4-BE49-F238E27FC236}">
                    <a16:creationId xmlns:a16="http://schemas.microsoft.com/office/drawing/2014/main" id="{1CB26775-3044-4094-9240-43D14A62D2F5}"/>
                  </a:ext>
                </a:extLst>
              </p:cNvPr>
              <p:cNvSpPr/>
              <p:nvPr/>
            </p:nvSpPr>
            <p:spPr>
              <a:xfrm>
                <a:off x="588667" y="13964"/>
                <a:ext cx="6823709" cy="4192911"/>
              </a:xfrm>
              <a:custGeom>
                <a:avLst/>
                <a:gdLst/>
                <a:ahLst/>
                <a:cxnLst/>
                <a:rect l="l" t="t" r="r" b="b"/>
                <a:pathLst>
                  <a:path w="6823709" h="2849245">
                    <a:moveTo>
                      <a:pt x="6823237" y="2849117"/>
                    </a:moveTo>
                    <a:lnTo>
                      <a:pt x="0" y="2849117"/>
                    </a:lnTo>
                    <a:lnTo>
                      <a:pt x="0" y="0"/>
                    </a:lnTo>
                  </a:path>
                </a:pathLst>
              </a:custGeom>
              <a:ln w="83767">
                <a:solidFill>
                  <a:srgbClr val="6D297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3">
                <a:extLst>
                  <a:ext uri="{FF2B5EF4-FFF2-40B4-BE49-F238E27FC236}">
                    <a16:creationId xmlns:a16="http://schemas.microsoft.com/office/drawing/2014/main" id="{8449C158-60A7-4EAA-84C6-88A486C97144}"/>
                  </a:ext>
                </a:extLst>
              </p:cNvPr>
              <p:cNvSpPr/>
              <p:nvPr/>
            </p:nvSpPr>
            <p:spPr>
              <a:xfrm>
                <a:off x="7423510" y="4561"/>
                <a:ext cx="233682" cy="1535314"/>
              </a:xfrm>
              <a:custGeom>
                <a:avLst/>
                <a:gdLst/>
                <a:ahLst/>
                <a:cxnLst/>
                <a:rect l="l" t="t" r="r" b="b"/>
                <a:pathLst>
                  <a:path h="1043305">
                    <a:moveTo>
                      <a:pt x="0" y="0"/>
                    </a:moveTo>
                    <a:lnTo>
                      <a:pt x="0" y="1043130"/>
                    </a:lnTo>
                  </a:path>
                </a:pathLst>
              </a:custGeom>
              <a:ln w="83767">
                <a:solidFill>
                  <a:srgbClr val="6D297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4">
                <a:extLst>
                  <a:ext uri="{FF2B5EF4-FFF2-40B4-BE49-F238E27FC236}">
                    <a16:creationId xmlns:a16="http://schemas.microsoft.com/office/drawing/2014/main" id="{2599B2F2-1959-4ED9-8D80-2E9B8AC2924B}"/>
                  </a:ext>
                </a:extLst>
              </p:cNvPr>
              <p:cNvSpPr/>
              <p:nvPr/>
            </p:nvSpPr>
            <p:spPr>
              <a:xfrm>
                <a:off x="7415531" y="2804763"/>
                <a:ext cx="45719" cy="1437814"/>
              </a:xfrm>
              <a:custGeom>
                <a:avLst/>
                <a:gdLst/>
                <a:ahLst/>
                <a:cxnLst/>
                <a:rect l="l" t="t" r="r" b="b"/>
                <a:pathLst>
                  <a:path h="941705">
                    <a:moveTo>
                      <a:pt x="0" y="0"/>
                    </a:moveTo>
                    <a:lnTo>
                      <a:pt x="0" y="941552"/>
                    </a:lnTo>
                  </a:path>
                </a:pathLst>
              </a:custGeom>
              <a:ln w="83767">
                <a:solidFill>
                  <a:srgbClr val="6D297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8" name="object 167">
              <a:extLst>
                <a:ext uri="{FF2B5EF4-FFF2-40B4-BE49-F238E27FC236}">
                  <a16:creationId xmlns:a16="http://schemas.microsoft.com/office/drawing/2014/main" id="{EB91984B-8A76-497C-A064-CB7E214A0DF7}"/>
                </a:ext>
              </a:extLst>
            </p:cNvPr>
            <p:cNvSpPr/>
            <p:nvPr/>
          </p:nvSpPr>
          <p:spPr>
            <a:xfrm>
              <a:off x="7682956" y="1539875"/>
              <a:ext cx="474980" cy="1272730"/>
            </a:xfrm>
            <a:custGeom>
              <a:avLst/>
              <a:gdLst/>
              <a:ahLst/>
              <a:cxnLst/>
              <a:rect l="l" t="t" r="r" b="b"/>
              <a:pathLst>
                <a:path w="474979" h="864869">
                  <a:moveTo>
                    <a:pt x="474969" y="864434"/>
                  </a:moveTo>
                  <a:lnTo>
                    <a:pt x="0" y="864434"/>
                  </a:lnTo>
                  <a:lnTo>
                    <a:pt x="0" y="0"/>
                  </a:lnTo>
                  <a:lnTo>
                    <a:pt x="474969" y="0"/>
                  </a:lnTo>
                  <a:lnTo>
                    <a:pt x="474969" y="864434"/>
                  </a:lnTo>
                  <a:close/>
                </a:path>
              </a:pathLst>
            </a:custGeom>
            <a:solidFill>
              <a:srgbClr val="0A73B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98C6902-CA64-4398-8E3A-8A9351D46887}"/>
                </a:ext>
              </a:extLst>
            </p:cNvPr>
            <p:cNvSpPr/>
            <p:nvPr/>
          </p:nvSpPr>
          <p:spPr>
            <a:xfrm>
              <a:off x="7331360" y="163099"/>
              <a:ext cx="1120490" cy="2824576"/>
            </a:xfrm>
            <a:prstGeom prst="rect">
              <a:avLst/>
            </a:prstGeom>
            <a:ln w="29465">
              <a:solidFill>
                <a:srgbClr val="0F73B7"/>
              </a:solidFill>
            </a:ln>
          </p:spPr>
          <p:txBody>
            <a:bodyPr wrap="square" lIns="0" tIns="0" rIns="0" bIns="0" rtlCol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522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663316" y="1059060"/>
            <a:ext cx="2686050" cy="676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4659" algn="l"/>
                <a:tab pos="877569" algn="l"/>
                <a:tab pos="1318895" algn="l"/>
                <a:tab pos="1740535" algn="l"/>
                <a:tab pos="2178050" algn="l"/>
                <a:tab pos="2486025" algn="l"/>
              </a:tabLst>
              <a:defRPr/>
            </a:pPr>
            <a:r>
              <a:rPr kumimoji="0" sz="4250" b="0" i="0" u="none" strike="noStrike" kern="1200" cap="none" spc="0" normalizeH="0" baseline="0" noProof="0" dirty="0">
                <a:ln>
                  <a:noFill/>
                </a:ln>
                <a:solidFill>
                  <a:srgbClr val="020303"/>
                </a:solidFill>
                <a:effectLst/>
                <a:uLnTx/>
                <a:uFillTx/>
                <a:latin typeface="KPMG Light"/>
                <a:ea typeface="+mn-ea"/>
                <a:cs typeface="KPMG Light"/>
              </a:rPr>
              <a:t>	</a:t>
            </a:r>
            <a:endParaRPr kumimoji="0" sz="4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PMG Light"/>
              <a:ea typeface="+mn-ea"/>
              <a:cs typeface="KPMG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280354" y="2728608"/>
            <a:ext cx="824230" cy="4248150"/>
          </a:xfrm>
          <a:custGeom>
            <a:avLst/>
            <a:gdLst/>
            <a:ahLst/>
            <a:cxnLst/>
            <a:rect l="l" t="t" r="r" b="b"/>
            <a:pathLst>
              <a:path w="824230" h="4248150">
                <a:moveTo>
                  <a:pt x="823744" y="4247577"/>
                </a:moveTo>
                <a:lnTo>
                  <a:pt x="0" y="4247577"/>
                </a:lnTo>
                <a:lnTo>
                  <a:pt x="0" y="0"/>
                </a:lnTo>
                <a:lnTo>
                  <a:pt x="823744" y="0"/>
                </a:lnTo>
                <a:lnTo>
                  <a:pt x="823744" y="4247577"/>
                </a:lnTo>
                <a:close/>
              </a:path>
            </a:pathLst>
          </a:custGeom>
          <a:solidFill>
            <a:srgbClr val="0F73B7">
              <a:alpha val="3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Title 168">
            <a:extLst>
              <a:ext uri="{FF2B5EF4-FFF2-40B4-BE49-F238E27FC236}">
                <a16:creationId xmlns:a16="http://schemas.microsoft.com/office/drawing/2014/main" id="{2168DC88-CA23-4BB0-A8FA-4D59A83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219075"/>
            <a:ext cx="6278053" cy="1107996"/>
          </a:xfrm>
        </p:spPr>
        <p:txBody>
          <a:bodyPr/>
          <a:lstStyle/>
          <a:p>
            <a:r>
              <a:rPr lang="en-US" sz="7200" b="1" dirty="0">
                <a:latin typeface="KPMG Extralight" panose="020B0303030202040204" pitchFamily="34" charset="0"/>
              </a:rPr>
              <a:t>They don’t know How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37DABF-9EB4-47AE-B783-60302E0CA2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253" y="15874"/>
            <a:ext cx="10356848" cy="1129346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9A6475F-3836-4DEE-9E18-F9490EF991D4}"/>
              </a:ext>
            </a:extLst>
          </p:cNvPr>
          <p:cNvGrpSpPr/>
          <p:nvPr/>
        </p:nvGrpSpPr>
        <p:grpSpPr>
          <a:xfrm>
            <a:off x="588667" y="4561"/>
            <a:ext cx="7863183" cy="4574848"/>
            <a:chOff x="588667" y="4561"/>
            <a:chExt cx="7863183" cy="423801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193B19D-60A5-448C-8584-89C7D4932CAB}"/>
                </a:ext>
              </a:extLst>
            </p:cNvPr>
            <p:cNvGrpSpPr/>
            <p:nvPr/>
          </p:nvGrpSpPr>
          <p:grpSpPr>
            <a:xfrm>
              <a:off x="588667" y="4561"/>
              <a:ext cx="7558383" cy="4238016"/>
              <a:chOff x="588667" y="4561"/>
              <a:chExt cx="7068525" cy="4238016"/>
            </a:xfrm>
          </p:grpSpPr>
          <p:sp>
            <p:nvSpPr>
              <p:cNvPr id="20" name="object 2">
                <a:extLst>
                  <a:ext uri="{FF2B5EF4-FFF2-40B4-BE49-F238E27FC236}">
                    <a16:creationId xmlns:a16="http://schemas.microsoft.com/office/drawing/2014/main" id="{C960E003-B2B0-4FDD-9154-7C6EDC043033}"/>
                  </a:ext>
                </a:extLst>
              </p:cNvPr>
              <p:cNvSpPr/>
              <p:nvPr/>
            </p:nvSpPr>
            <p:spPr>
              <a:xfrm>
                <a:off x="588667" y="13964"/>
                <a:ext cx="6823709" cy="4192911"/>
              </a:xfrm>
              <a:custGeom>
                <a:avLst/>
                <a:gdLst/>
                <a:ahLst/>
                <a:cxnLst/>
                <a:rect l="l" t="t" r="r" b="b"/>
                <a:pathLst>
                  <a:path w="6823709" h="2849245">
                    <a:moveTo>
                      <a:pt x="6823237" y="2849117"/>
                    </a:moveTo>
                    <a:lnTo>
                      <a:pt x="0" y="2849117"/>
                    </a:lnTo>
                    <a:lnTo>
                      <a:pt x="0" y="0"/>
                    </a:lnTo>
                  </a:path>
                </a:pathLst>
              </a:custGeom>
              <a:ln w="83767">
                <a:solidFill>
                  <a:srgbClr val="6D297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3">
                <a:extLst>
                  <a:ext uri="{FF2B5EF4-FFF2-40B4-BE49-F238E27FC236}">
                    <a16:creationId xmlns:a16="http://schemas.microsoft.com/office/drawing/2014/main" id="{E46EF621-6EFB-41D3-B406-E5554DE85952}"/>
                  </a:ext>
                </a:extLst>
              </p:cNvPr>
              <p:cNvSpPr/>
              <p:nvPr/>
            </p:nvSpPr>
            <p:spPr>
              <a:xfrm>
                <a:off x="7423510" y="4561"/>
                <a:ext cx="233682" cy="1535314"/>
              </a:xfrm>
              <a:custGeom>
                <a:avLst/>
                <a:gdLst/>
                <a:ahLst/>
                <a:cxnLst/>
                <a:rect l="l" t="t" r="r" b="b"/>
                <a:pathLst>
                  <a:path h="1043305">
                    <a:moveTo>
                      <a:pt x="0" y="0"/>
                    </a:moveTo>
                    <a:lnTo>
                      <a:pt x="0" y="1043130"/>
                    </a:lnTo>
                  </a:path>
                </a:pathLst>
              </a:custGeom>
              <a:ln w="83767">
                <a:solidFill>
                  <a:srgbClr val="6D297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4">
                <a:extLst>
                  <a:ext uri="{FF2B5EF4-FFF2-40B4-BE49-F238E27FC236}">
                    <a16:creationId xmlns:a16="http://schemas.microsoft.com/office/drawing/2014/main" id="{47D1823D-785B-4508-A544-12421BADB840}"/>
                  </a:ext>
                </a:extLst>
              </p:cNvPr>
              <p:cNvSpPr/>
              <p:nvPr/>
            </p:nvSpPr>
            <p:spPr>
              <a:xfrm>
                <a:off x="7415531" y="2804763"/>
                <a:ext cx="45719" cy="1437814"/>
              </a:xfrm>
              <a:custGeom>
                <a:avLst/>
                <a:gdLst/>
                <a:ahLst/>
                <a:cxnLst/>
                <a:rect l="l" t="t" r="r" b="b"/>
                <a:pathLst>
                  <a:path h="941705">
                    <a:moveTo>
                      <a:pt x="0" y="0"/>
                    </a:moveTo>
                    <a:lnTo>
                      <a:pt x="0" y="941552"/>
                    </a:lnTo>
                  </a:path>
                </a:pathLst>
              </a:custGeom>
              <a:ln w="83767">
                <a:solidFill>
                  <a:srgbClr val="6D297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8" name="object 167">
              <a:extLst>
                <a:ext uri="{FF2B5EF4-FFF2-40B4-BE49-F238E27FC236}">
                  <a16:creationId xmlns:a16="http://schemas.microsoft.com/office/drawing/2014/main" id="{B36966B5-BBEB-44C3-A091-0FDB5C3D085E}"/>
                </a:ext>
              </a:extLst>
            </p:cNvPr>
            <p:cNvSpPr/>
            <p:nvPr/>
          </p:nvSpPr>
          <p:spPr>
            <a:xfrm>
              <a:off x="7682956" y="1539875"/>
              <a:ext cx="474980" cy="1272730"/>
            </a:xfrm>
            <a:custGeom>
              <a:avLst/>
              <a:gdLst/>
              <a:ahLst/>
              <a:cxnLst/>
              <a:rect l="l" t="t" r="r" b="b"/>
              <a:pathLst>
                <a:path w="474979" h="864869">
                  <a:moveTo>
                    <a:pt x="474969" y="864434"/>
                  </a:moveTo>
                  <a:lnTo>
                    <a:pt x="0" y="864434"/>
                  </a:lnTo>
                  <a:lnTo>
                    <a:pt x="0" y="0"/>
                  </a:lnTo>
                  <a:lnTo>
                    <a:pt x="474969" y="0"/>
                  </a:lnTo>
                  <a:lnTo>
                    <a:pt x="474969" y="864434"/>
                  </a:lnTo>
                  <a:close/>
                </a:path>
              </a:pathLst>
            </a:custGeom>
            <a:solidFill>
              <a:srgbClr val="0A73B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D949030-F665-4FB3-A571-2532BB16EC89}"/>
                </a:ext>
              </a:extLst>
            </p:cNvPr>
            <p:cNvSpPr/>
            <p:nvPr/>
          </p:nvSpPr>
          <p:spPr>
            <a:xfrm>
              <a:off x="7331360" y="163099"/>
              <a:ext cx="1120490" cy="2824576"/>
            </a:xfrm>
            <a:prstGeom prst="rect">
              <a:avLst/>
            </a:prstGeom>
            <a:ln w="29465">
              <a:solidFill>
                <a:srgbClr val="0F73B7"/>
              </a:solidFill>
            </a:ln>
          </p:spPr>
          <p:txBody>
            <a:bodyPr wrap="square" lIns="0" tIns="0" rIns="0" bIns="0" rtlCol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42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663316" y="1059060"/>
            <a:ext cx="2686050" cy="676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4659" algn="l"/>
                <a:tab pos="877569" algn="l"/>
                <a:tab pos="1318895" algn="l"/>
                <a:tab pos="1740535" algn="l"/>
                <a:tab pos="2178050" algn="l"/>
                <a:tab pos="2486025" algn="l"/>
              </a:tabLst>
              <a:defRPr/>
            </a:pPr>
            <a:r>
              <a:rPr kumimoji="0" sz="4250" b="0" i="0" u="none" strike="noStrike" kern="1200" cap="none" spc="0" normalizeH="0" baseline="0" noProof="0" dirty="0">
                <a:ln>
                  <a:noFill/>
                </a:ln>
                <a:solidFill>
                  <a:srgbClr val="020303"/>
                </a:solidFill>
                <a:effectLst/>
                <a:uLnTx/>
                <a:uFillTx/>
                <a:latin typeface="KPMG Light"/>
                <a:ea typeface="+mn-ea"/>
                <a:cs typeface="KPMG Light"/>
              </a:rPr>
              <a:t>	</a:t>
            </a:r>
            <a:endParaRPr kumimoji="0" sz="4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PMG Light"/>
              <a:ea typeface="+mn-ea"/>
              <a:cs typeface="KPMG Light"/>
            </a:endParaRPr>
          </a:p>
        </p:txBody>
      </p:sp>
      <p:sp>
        <p:nvSpPr>
          <p:cNvPr id="169" name="Title 168">
            <a:extLst>
              <a:ext uri="{FF2B5EF4-FFF2-40B4-BE49-F238E27FC236}">
                <a16:creationId xmlns:a16="http://schemas.microsoft.com/office/drawing/2014/main" id="{2168DC88-CA23-4BB0-A8FA-4D59A83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244475"/>
            <a:ext cx="6278053" cy="1107996"/>
          </a:xfrm>
        </p:spPr>
        <p:txBody>
          <a:bodyPr/>
          <a:lstStyle/>
          <a:p>
            <a:r>
              <a:rPr lang="en-US" sz="7200" b="1" dirty="0">
                <a:latin typeface="KPMG Extralight" panose="020B0303030202040204" pitchFamily="34" charset="0"/>
              </a:rPr>
              <a:t>They have a fear of failure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E82F16-D2C6-429E-8C0F-B78584AE21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596" y="75403"/>
            <a:ext cx="9070738" cy="1086749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EFFE204-B4F0-48E3-8A4E-A5A6FA438F02}"/>
              </a:ext>
            </a:extLst>
          </p:cNvPr>
          <p:cNvGrpSpPr/>
          <p:nvPr/>
        </p:nvGrpSpPr>
        <p:grpSpPr>
          <a:xfrm>
            <a:off x="588667" y="4561"/>
            <a:ext cx="7863183" cy="4574848"/>
            <a:chOff x="588667" y="4561"/>
            <a:chExt cx="7863183" cy="423801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B29938F-EDBC-41DB-9343-741487EF1D7F}"/>
                </a:ext>
              </a:extLst>
            </p:cNvPr>
            <p:cNvGrpSpPr/>
            <p:nvPr/>
          </p:nvGrpSpPr>
          <p:grpSpPr>
            <a:xfrm>
              <a:off x="588667" y="4561"/>
              <a:ext cx="7558383" cy="4238016"/>
              <a:chOff x="588667" y="4561"/>
              <a:chExt cx="7068525" cy="4238016"/>
            </a:xfrm>
          </p:grpSpPr>
          <p:sp>
            <p:nvSpPr>
              <p:cNvPr id="19" name="object 2">
                <a:extLst>
                  <a:ext uri="{FF2B5EF4-FFF2-40B4-BE49-F238E27FC236}">
                    <a16:creationId xmlns:a16="http://schemas.microsoft.com/office/drawing/2014/main" id="{A26B04C9-D3EB-410C-9840-3AB0D87992B4}"/>
                  </a:ext>
                </a:extLst>
              </p:cNvPr>
              <p:cNvSpPr/>
              <p:nvPr/>
            </p:nvSpPr>
            <p:spPr>
              <a:xfrm>
                <a:off x="588667" y="13964"/>
                <a:ext cx="6823709" cy="4192911"/>
              </a:xfrm>
              <a:custGeom>
                <a:avLst/>
                <a:gdLst/>
                <a:ahLst/>
                <a:cxnLst/>
                <a:rect l="l" t="t" r="r" b="b"/>
                <a:pathLst>
                  <a:path w="6823709" h="2849245">
                    <a:moveTo>
                      <a:pt x="6823237" y="2849117"/>
                    </a:moveTo>
                    <a:lnTo>
                      <a:pt x="0" y="2849117"/>
                    </a:lnTo>
                    <a:lnTo>
                      <a:pt x="0" y="0"/>
                    </a:lnTo>
                  </a:path>
                </a:pathLst>
              </a:custGeom>
              <a:ln w="83767">
                <a:solidFill>
                  <a:srgbClr val="6D297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3">
                <a:extLst>
                  <a:ext uri="{FF2B5EF4-FFF2-40B4-BE49-F238E27FC236}">
                    <a16:creationId xmlns:a16="http://schemas.microsoft.com/office/drawing/2014/main" id="{997AA186-E931-40CC-AEC3-6CCFC09AEDC8}"/>
                  </a:ext>
                </a:extLst>
              </p:cNvPr>
              <p:cNvSpPr/>
              <p:nvPr/>
            </p:nvSpPr>
            <p:spPr>
              <a:xfrm>
                <a:off x="7423510" y="4561"/>
                <a:ext cx="233682" cy="1535314"/>
              </a:xfrm>
              <a:custGeom>
                <a:avLst/>
                <a:gdLst/>
                <a:ahLst/>
                <a:cxnLst/>
                <a:rect l="l" t="t" r="r" b="b"/>
                <a:pathLst>
                  <a:path h="1043305">
                    <a:moveTo>
                      <a:pt x="0" y="0"/>
                    </a:moveTo>
                    <a:lnTo>
                      <a:pt x="0" y="1043130"/>
                    </a:lnTo>
                  </a:path>
                </a:pathLst>
              </a:custGeom>
              <a:ln w="83767">
                <a:solidFill>
                  <a:srgbClr val="6D297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4">
                <a:extLst>
                  <a:ext uri="{FF2B5EF4-FFF2-40B4-BE49-F238E27FC236}">
                    <a16:creationId xmlns:a16="http://schemas.microsoft.com/office/drawing/2014/main" id="{AAF22126-B8CD-436F-A9CB-5FCABE6EB96D}"/>
                  </a:ext>
                </a:extLst>
              </p:cNvPr>
              <p:cNvSpPr/>
              <p:nvPr/>
            </p:nvSpPr>
            <p:spPr>
              <a:xfrm>
                <a:off x="7415531" y="2804763"/>
                <a:ext cx="45719" cy="1437814"/>
              </a:xfrm>
              <a:custGeom>
                <a:avLst/>
                <a:gdLst/>
                <a:ahLst/>
                <a:cxnLst/>
                <a:rect l="l" t="t" r="r" b="b"/>
                <a:pathLst>
                  <a:path h="941705">
                    <a:moveTo>
                      <a:pt x="0" y="0"/>
                    </a:moveTo>
                    <a:lnTo>
                      <a:pt x="0" y="941552"/>
                    </a:lnTo>
                  </a:path>
                </a:pathLst>
              </a:custGeom>
              <a:ln w="83767">
                <a:solidFill>
                  <a:srgbClr val="6D297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7" name="object 167">
              <a:extLst>
                <a:ext uri="{FF2B5EF4-FFF2-40B4-BE49-F238E27FC236}">
                  <a16:creationId xmlns:a16="http://schemas.microsoft.com/office/drawing/2014/main" id="{3DCC0B76-B568-46F9-8FB8-BD576C0C8D8D}"/>
                </a:ext>
              </a:extLst>
            </p:cNvPr>
            <p:cNvSpPr/>
            <p:nvPr/>
          </p:nvSpPr>
          <p:spPr>
            <a:xfrm>
              <a:off x="7682956" y="1539875"/>
              <a:ext cx="474980" cy="1272730"/>
            </a:xfrm>
            <a:custGeom>
              <a:avLst/>
              <a:gdLst/>
              <a:ahLst/>
              <a:cxnLst/>
              <a:rect l="l" t="t" r="r" b="b"/>
              <a:pathLst>
                <a:path w="474979" h="864869">
                  <a:moveTo>
                    <a:pt x="474969" y="864434"/>
                  </a:moveTo>
                  <a:lnTo>
                    <a:pt x="0" y="864434"/>
                  </a:lnTo>
                  <a:lnTo>
                    <a:pt x="0" y="0"/>
                  </a:lnTo>
                  <a:lnTo>
                    <a:pt x="474969" y="0"/>
                  </a:lnTo>
                  <a:lnTo>
                    <a:pt x="474969" y="864434"/>
                  </a:lnTo>
                  <a:close/>
                </a:path>
              </a:pathLst>
            </a:custGeom>
            <a:solidFill>
              <a:srgbClr val="0A73B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48A981-8A46-449C-AFBB-3A69B4856F2E}"/>
                </a:ext>
              </a:extLst>
            </p:cNvPr>
            <p:cNvSpPr/>
            <p:nvPr/>
          </p:nvSpPr>
          <p:spPr>
            <a:xfrm>
              <a:off x="7331360" y="163099"/>
              <a:ext cx="1120490" cy="2824576"/>
            </a:xfrm>
            <a:prstGeom prst="rect">
              <a:avLst/>
            </a:prstGeom>
            <a:ln w="29465">
              <a:solidFill>
                <a:srgbClr val="0F73B7"/>
              </a:solidFill>
            </a:ln>
          </p:spPr>
          <p:txBody>
            <a:bodyPr wrap="square" lIns="0" tIns="0" rIns="0" bIns="0" rtlCol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703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663316" y="1059060"/>
            <a:ext cx="2686050" cy="676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4659" algn="l"/>
                <a:tab pos="877569" algn="l"/>
                <a:tab pos="1318895" algn="l"/>
                <a:tab pos="1740535" algn="l"/>
                <a:tab pos="2178050" algn="l"/>
                <a:tab pos="2486025" algn="l"/>
              </a:tabLst>
              <a:defRPr/>
            </a:pPr>
            <a:r>
              <a:rPr kumimoji="0" sz="4250" b="0" i="0" u="none" strike="noStrike" kern="1200" cap="none" spc="0" normalizeH="0" baseline="0" noProof="0" dirty="0">
                <a:ln>
                  <a:noFill/>
                </a:ln>
                <a:solidFill>
                  <a:srgbClr val="020303"/>
                </a:solidFill>
                <a:effectLst/>
                <a:uLnTx/>
                <a:uFillTx/>
                <a:latin typeface="KPMG Light"/>
                <a:ea typeface="+mn-ea"/>
                <a:cs typeface="KPMG Light"/>
              </a:rPr>
              <a:t>	</a:t>
            </a:r>
            <a:endParaRPr kumimoji="0" sz="4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PMG Light"/>
              <a:ea typeface="+mn-ea"/>
              <a:cs typeface="KPMG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280354" y="2728608"/>
            <a:ext cx="824230" cy="4248150"/>
          </a:xfrm>
          <a:custGeom>
            <a:avLst/>
            <a:gdLst/>
            <a:ahLst/>
            <a:cxnLst/>
            <a:rect l="l" t="t" r="r" b="b"/>
            <a:pathLst>
              <a:path w="824230" h="4248150">
                <a:moveTo>
                  <a:pt x="823744" y="4247577"/>
                </a:moveTo>
                <a:lnTo>
                  <a:pt x="0" y="4247577"/>
                </a:lnTo>
                <a:lnTo>
                  <a:pt x="0" y="0"/>
                </a:lnTo>
                <a:lnTo>
                  <a:pt x="823744" y="0"/>
                </a:lnTo>
                <a:lnTo>
                  <a:pt x="823744" y="4247577"/>
                </a:lnTo>
                <a:close/>
              </a:path>
            </a:pathLst>
          </a:custGeom>
          <a:solidFill>
            <a:srgbClr val="0F73B7">
              <a:alpha val="3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Title 168">
            <a:extLst>
              <a:ext uri="{FF2B5EF4-FFF2-40B4-BE49-F238E27FC236}">
                <a16:creationId xmlns:a16="http://schemas.microsoft.com/office/drawing/2014/main" id="{2168DC88-CA23-4BB0-A8FA-4D59A83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244475"/>
            <a:ext cx="6274734" cy="2215991"/>
          </a:xfrm>
        </p:spPr>
        <p:txBody>
          <a:bodyPr/>
          <a:lstStyle/>
          <a:p>
            <a:r>
              <a:rPr lang="en-US" sz="7200" b="1" dirty="0">
                <a:latin typeface="KPMG Extralight" panose="020B0303030202040204" pitchFamily="34" charset="0"/>
              </a:rPr>
              <a:t>They have a fear of Rejection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D90D35-1685-4ED0-A3B1-1DED89863C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251" y="-30641"/>
            <a:ext cx="10356849" cy="113093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F4D1B43-B24E-410B-9AFA-677012CD2C86}"/>
              </a:ext>
            </a:extLst>
          </p:cNvPr>
          <p:cNvGrpSpPr/>
          <p:nvPr/>
        </p:nvGrpSpPr>
        <p:grpSpPr>
          <a:xfrm>
            <a:off x="588667" y="4561"/>
            <a:ext cx="7863183" cy="4574848"/>
            <a:chOff x="588667" y="4561"/>
            <a:chExt cx="7863183" cy="423801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1733A6A-063E-4856-B11D-03CB529D979D}"/>
                </a:ext>
              </a:extLst>
            </p:cNvPr>
            <p:cNvGrpSpPr/>
            <p:nvPr/>
          </p:nvGrpSpPr>
          <p:grpSpPr>
            <a:xfrm>
              <a:off x="588667" y="4561"/>
              <a:ext cx="7558383" cy="4238016"/>
              <a:chOff x="588667" y="4561"/>
              <a:chExt cx="7068525" cy="4238016"/>
            </a:xfrm>
          </p:grpSpPr>
          <p:sp>
            <p:nvSpPr>
              <p:cNvPr id="20" name="object 2">
                <a:extLst>
                  <a:ext uri="{FF2B5EF4-FFF2-40B4-BE49-F238E27FC236}">
                    <a16:creationId xmlns:a16="http://schemas.microsoft.com/office/drawing/2014/main" id="{19B9C728-E7BB-48B2-8D62-10A6323CC7D0}"/>
                  </a:ext>
                </a:extLst>
              </p:cNvPr>
              <p:cNvSpPr/>
              <p:nvPr/>
            </p:nvSpPr>
            <p:spPr>
              <a:xfrm>
                <a:off x="588667" y="13964"/>
                <a:ext cx="6823709" cy="4192911"/>
              </a:xfrm>
              <a:custGeom>
                <a:avLst/>
                <a:gdLst/>
                <a:ahLst/>
                <a:cxnLst/>
                <a:rect l="l" t="t" r="r" b="b"/>
                <a:pathLst>
                  <a:path w="6823709" h="2849245">
                    <a:moveTo>
                      <a:pt x="6823237" y="2849117"/>
                    </a:moveTo>
                    <a:lnTo>
                      <a:pt x="0" y="2849117"/>
                    </a:lnTo>
                    <a:lnTo>
                      <a:pt x="0" y="0"/>
                    </a:lnTo>
                  </a:path>
                </a:pathLst>
              </a:custGeom>
              <a:ln w="83767">
                <a:solidFill>
                  <a:srgbClr val="6D297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3">
                <a:extLst>
                  <a:ext uri="{FF2B5EF4-FFF2-40B4-BE49-F238E27FC236}">
                    <a16:creationId xmlns:a16="http://schemas.microsoft.com/office/drawing/2014/main" id="{21060921-39A4-4A07-B879-3F10A46AF4A1}"/>
                  </a:ext>
                </a:extLst>
              </p:cNvPr>
              <p:cNvSpPr/>
              <p:nvPr/>
            </p:nvSpPr>
            <p:spPr>
              <a:xfrm>
                <a:off x="7423510" y="4561"/>
                <a:ext cx="233682" cy="1535314"/>
              </a:xfrm>
              <a:custGeom>
                <a:avLst/>
                <a:gdLst/>
                <a:ahLst/>
                <a:cxnLst/>
                <a:rect l="l" t="t" r="r" b="b"/>
                <a:pathLst>
                  <a:path h="1043305">
                    <a:moveTo>
                      <a:pt x="0" y="0"/>
                    </a:moveTo>
                    <a:lnTo>
                      <a:pt x="0" y="1043130"/>
                    </a:lnTo>
                  </a:path>
                </a:pathLst>
              </a:custGeom>
              <a:ln w="83767">
                <a:solidFill>
                  <a:srgbClr val="6D297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4">
                <a:extLst>
                  <a:ext uri="{FF2B5EF4-FFF2-40B4-BE49-F238E27FC236}">
                    <a16:creationId xmlns:a16="http://schemas.microsoft.com/office/drawing/2014/main" id="{31CB8C96-2365-46C0-9B0C-95CD771F844E}"/>
                  </a:ext>
                </a:extLst>
              </p:cNvPr>
              <p:cNvSpPr/>
              <p:nvPr/>
            </p:nvSpPr>
            <p:spPr>
              <a:xfrm>
                <a:off x="7415531" y="2804763"/>
                <a:ext cx="45719" cy="1437814"/>
              </a:xfrm>
              <a:custGeom>
                <a:avLst/>
                <a:gdLst/>
                <a:ahLst/>
                <a:cxnLst/>
                <a:rect l="l" t="t" r="r" b="b"/>
                <a:pathLst>
                  <a:path h="941705">
                    <a:moveTo>
                      <a:pt x="0" y="0"/>
                    </a:moveTo>
                    <a:lnTo>
                      <a:pt x="0" y="941552"/>
                    </a:lnTo>
                  </a:path>
                </a:pathLst>
              </a:custGeom>
              <a:ln w="83767">
                <a:solidFill>
                  <a:srgbClr val="6D297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8" name="object 167">
              <a:extLst>
                <a:ext uri="{FF2B5EF4-FFF2-40B4-BE49-F238E27FC236}">
                  <a16:creationId xmlns:a16="http://schemas.microsoft.com/office/drawing/2014/main" id="{9C991463-38A1-4533-849A-5EB18472511B}"/>
                </a:ext>
              </a:extLst>
            </p:cNvPr>
            <p:cNvSpPr/>
            <p:nvPr/>
          </p:nvSpPr>
          <p:spPr>
            <a:xfrm>
              <a:off x="7682956" y="1539875"/>
              <a:ext cx="474980" cy="1272730"/>
            </a:xfrm>
            <a:custGeom>
              <a:avLst/>
              <a:gdLst/>
              <a:ahLst/>
              <a:cxnLst/>
              <a:rect l="l" t="t" r="r" b="b"/>
              <a:pathLst>
                <a:path w="474979" h="864869">
                  <a:moveTo>
                    <a:pt x="474969" y="864434"/>
                  </a:moveTo>
                  <a:lnTo>
                    <a:pt x="0" y="864434"/>
                  </a:lnTo>
                  <a:lnTo>
                    <a:pt x="0" y="0"/>
                  </a:lnTo>
                  <a:lnTo>
                    <a:pt x="474969" y="0"/>
                  </a:lnTo>
                  <a:lnTo>
                    <a:pt x="474969" y="864434"/>
                  </a:lnTo>
                  <a:close/>
                </a:path>
              </a:pathLst>
            </a:custGeom>
            <a:solidFill>
              <a:srgbClr val="0A73B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9BF0CEB-CDD9-404A-A0B7-792C2EE5A4B2}"/>
                </a:ext>
              </a:extLst>
            </p:cNvPr>
            <p:cNvSpPr/>
            <p:nvPr/>
          </p:nvSpPr>
          <p:spPr>
            <a:xfrm>
              <a:off x="7331360" y="163099"/>
              <a:ext cx="1120490" cy="2824576"/>
            </a:xfrm>
            <a:prstGeom prst="rect">
              <a:avLst/>
            </a:prstGeom>
            <a:ln w="29465">
              <a:solidFill>
                <a:srgbClr val="0F73B7"/>
              </a:solidFill>
            </a:ln>
          </p:spPr>
          <p:txBody>
            <a:bodyPr wrap="square" lIns="0" tIns="0" rIns="0" bIns="0" rtlCol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28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1876" y="3809587"/>
            <a:ext cx="7607801" cy="2173031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>
                <a:tab pos="458470" algn="l"/>
                <a:tab pos="494665" algn="l"/>
                <a:tab pos="896619" algn="l"/>
                <a:tab pos="1390015" algn="l"/>
                <a:tab pos="1637030" algn="l"/>
                <a:tab pos="1816735" algn="l"/>
                <a:tab pos="2051685" algn="l"/>
                <a:tab pos="2230755" algn="l"/>
                <a:tab pos="2465705" algn="l"/>
                <a:tab pos="2651125" algn="l"/>
                <a:tab pos="2906395" algn="l"/>
              </a:tabLst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PMG Light"/>
                <a:ea typeface="+mn-ea"/>
                <a:cs typeface="KPMG Light"/>
              </a:rPr>
              <a:t>Join The Top 3%</a:t>
            </a:r>
            <a:endParaRPr kumimoji="0" sz="1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PMG Light"/>
              <a:ea typeface="+mn-ea"/>
              <a:cs typeface="KPMG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4330D4-0CEE-4D97-B81E-A031AB3FF3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254" y="0"/>
            <a:ext cx="10356846" cy="1130935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8E2129D-C8A5-4519-800E-C0A8894347BC}"/>
              </a:ext>
            </a:extLst>
          </p:cNvPr>
          <p:cNvGrpSpPr/>
          <p:nvPr/>
        </p:nvGrpSpPr>
        <p:grpSpPr>
          <a:xfrm>
            <a:off x="298449" y="2588643"/>
            <a:ext cx="7684001" cy="6465711"/>
            <a:chOff x="298450" y="2588643"/>
            <a:chExt cx="7619992" cy="646571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F7F067C-0409-4F28-9489-B6859715A492}"/>
                </a:ext>
              </a:extLst>
            </p:cNvPr>
            <p:cNvGrpSpPr/>
            <p:nvPr/>
          </p:nvGrpSpPr>
          <p:grpSpPr>
            <a:xfrm>
              <a:off x="6068967" y="7235825"/>
              <a:ext cx="1487533" cy="1818529"/>
              <a:chOff x="6068967" y="7235825"/>
              <a:chExt cx="1487533" cy="1818529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17FC1CF-898F-459F-BB00-F40F490B3AEF}"/>
                  </a:ext>
                </a:extLst>
              </p:cNvPr>
              <p:cNvSpPr/>
              <p:nvPr/>
            </p:nvSpPr>
            <p:spPr>
              <a:xfrm>
                <a:off x="6375421" y="7235825"/>
                <a:ext cx="1181079" cy="1818529"/>
              </a:xfrm>
              <a:prstGeom prst="rect">
                <a:avLst/>
              </a:prstGeom>
              <a:ln w="44187">
                <a:solidFill>
                  <a:srgbClr val="394899"/>
                </a:solidFill>
              </a:ln>
            </p:spPr>
            <p:txBody>
              <a:bodyPr wrap="square" lIns="0" tIns="0" rIns="0" bIns="0" rtlCol="0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bject 17">
                <a:extLst>
                  <a:ext uri="{FF2B5EF4-FFF2-40B4-BE49-F238E27FC236}">
                    <a16:creationId xmlns:a16="http://schemas.microsoft.com/office/drawing/2014/main" id="{B73381CB-CA51-4A64-838E-BD72E990C156}"/>
                  </a:ext>
                </a:extLst>
              </p:cNvPr>
              <p:cNvSpPr/>
              <p:nvPr/>
            </p:nvSpPr>
            <p:spPr>
              <a:xfrm>
                <a:off x="6068967" y="7736839"/>
                <a:ext cx="474980" cy="864869"/>
              </a:xfrm>
              <a:custGeom>
                <a:avLst/>
                <a:gdLst/>
                <a:ahLst/>
                <a:cxnLst/>
                <a:rect l="l" t="t" r="r" b="b"/>
                <a:pathLst>
                  <a:path w="474979" h="864870">
                    <a:moveTo>
                      <a:pt x="474969" y="864434"/>
                    </a:moveTo>
                    <a:lnTo>
                      <a:pt x="0" y="864434"/>
                    </a:lnTo>
                    <a:lnTo>
                      <a:pt x="0" y="0"/>
                    </a:lnTo>
                    <a:lnTo>
                      <a:pt x="474969" y="0"/>
                    </a:lnTo>
                    <a:lnTo>
                      <a:pt x="474969" y="864434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7" name="object 2">
              <a:extLst>
                <a:ext uri="{FF2B5EF4-FFF2-40B4-BE49-F238E27FC236}">
                  <a16:creationId xmlns:a16="http://schemas.microsoft.com/office/drawing/2014/main" id="{BAD2557B-0FCE-4ED1-8220-77D14AF5B736}"/>
                </a:ext>
              </a:extLst>
            </p:cNvPr>
            <p:cNvSpPr/>
            <p:nvPr/>
          </p:nvSpPr>
          <p:spPr>
            <a:xfrm>
              <a:off x="298450" y="2588643"/>
              <a:ext cx="7619992" cy="5580632"/>
            </a:xfrm>
            <a:custGeom>
              <a:avLst/>
              <a:gdLst/>
              <a:ahLst/>
              <a:cxnLst/>
              <a:rect l="l" t="t" r="r" b="b"/>
              <a:pathLst>
                <a:path w="6111240" h="3253740">
                  <a:moveTo>
                    <a:pt x="6111206" y="3253461"/>
                  </a:moveTo>
                  <a:lnTo>
                    <a:pt x="0" y="3253461"/>
                  </a:lnTo>
                  <a:lnTo>
                    <a:pt x="0" y="0"/>
                  </a:lnTo>
                  <a:lnTo>
                    <a:pt x="6111206" y="0"/>
                  </a:lnTo>
                  <a:lnTo>
                    <a:pt x="6111206" y="3253461"/>
                  </a:lnTo>
                  <a:close/>
                </a:path>
              </a:pathLst>
            </a:custGeom>
            <a:ln w="83767">
              <a:solidFill>
                <a:srgbClr val="248F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:a16="http://schemas.microsoft.com/office/drawing/2014/main" id="{B63956FC-3C0D-48A8-B3B7-D527AF48B5A3}"/>
                </a:ext>
              </a:extLst>
            </p:cNvPr>
            <p:cNvSpPr/>
            <p:nvPr/>
          </p:nvSpPr>
          <p:spPr>
            <a:xfrm>
              <a:off x="6148070" y="7733031"/>
              <a:ext cx="474980" cy="864869"/>
            </a:xfrm>
            <a:custGeom>
              <a:avLst/>
              <a:gdLst/>
              <a:ahLst/>
              <a:cxnLst/>
              <a:rect l="l" t="t" r="r" b="b"/>
              <a:pathLst>
                <a:path w="474979" h="864870">
                  <a:moveTo>
                    <a:pt x="474969" y="864434"/>
                  </a:moveTo>
                  <a:lnTo>
                    <a:pt x="0" y="864434"/>
                  </a:lnTo>
                  <a:lnTo>
                    <a:pt x="0" y="0"/>
                  </a:lnTo>
                  <a:lnTo>
                    <a:pt x="474969" y="0"/>
                  </a:lnTo>
                  <a:lnTo>
                    <a:pt x="474969" y="864434"/>
                  </a:lnTo>
                  <a:close/>
                </a:path>
              </a:pathLst>
            </a:custGeom>
            <a:solidFill>
              <a:srgbClr val="0A73B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6">
            <a:extLst>
              <a:ext uri="{FF2B5EF4-FFF2-40B4-BE49-F238E27FC236}">
                <a16:creationId xmlns:a16="http://schemas.microsoft.com/office/drawing/2014/main" id="{20E5B5B0-3A12-4658-94D0-24DB54C196A0}"/>
              </a:ext>
            </a:extLst>
          </p:cNvPr>
          <p:cNvSpPr/>
          <p:nvPr/>
        </p:nvSpPr>
        <p:spPr>
          <a:xfrm>
            <a:off x="8206839" y="0"/>
            <a:ext cx="1159411" cy="3025775"/>
          </a:xfrm>
          <a:custGeom>
            <a:avLst/>
            <a:gdLst/>
            <a:ahLst/>
            <a:cxnLst/>
            <a:rect l="l" t="t" r="r" b="b"/>
            <a:pathLst>
              <a:path w="904240" h="3025775">
                <a:moveTo>
                  <a:pt x="903741" y="3025447"/>
                </a:moveTo>
                <a:lnTo>
                  <a:pt x="0" y="3025447"/>
                </a:lnTo>
                <a:lnTo>
                  <a:pt x="0" y="0"/>
                </a:lnTo>
                <a:lnTo>
                  <a:pt x="903741" y="0"/>
                </a:lnTo>
                <a:lnTo>
                  <a:pt x="903741" y="3025447"/>
                </a:lnTo>
                <a:close/>
              </a:path>
            </a:pathLst>
          </a:custGeom>
          <a:solidFill>
            <a:srgbClr val="0F73B7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115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5450" y="3825875"/>
            <a:ext cx="7074400" cy="2173031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>
                <a:tab pos="458470" algn="l"/>
                <a:tab pos="494665" algn="l"/>
                <a:tab pos="896619" algn="l"/>
                <a:tab pos="1390015" algn="l"/>
                <a:tab pos="1637030" algn="l"/>
                <a:tab pos="1816735" algn="l"/>
                <a:tab pos="2051685" algn="l"/>
                <a:tab pos="2230755" algn="l"/>
                <a:tab pos="2465705" algn="l"/>
                <a:tab pos="2651125" algn="l"/>
                <a:tab pos="2906395" algn="l"/>
              </a:tabLst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PMG Light"/>
                <a:ea typeface="+mn-ea"/>
                <a:cs typeface="KPMG Light"/>
              </a:rPr>
              <a:t>No Road Signs</a:t>
            </a:r>
            <a:endParaRPr kumimoji="0" sz="1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PMG Light"/>
              <a:ea typeface="+mn-ea"/>
              <a:cs typeface="KPMG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25AE5-4553-48E8-95B6-016EADA3F6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250" y="0"/>
            <a:ext cx="10016902" cy="1130935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7CA3263-54F9-4EAD-9AEE-26B3EFAF0AE6}"/>
              </a:ext>
            </a:extLst>
          </p:cNvPr>
          <p:cNvGrpSpPr/>
          <p:nvPr/>
        </p:nvGrpSpPr>
        <p:grpSpPr>
          <a:xfrm>
            <a:off x="298449" y="2588643"/>
            <a:ext cx="7684001" cy="6465711"/>
            <a:chOff x="298450" y="2588643"/>
            <a:chExt cx="7619992" cy="646571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73A227B-0706-43EC-AE3D-CDCD6CFB2F04}"/>
                </a:ext>
              </a:extLst>
            </p:cNvPr>
            <p:cNvGrpSpPr/>
            <p:nvPr/>
          </p:nvGrpSpPr>
          <p:grpSpPr>
            <a:xfrm>
              <a:off x="6068967" y="7235825"/>
              <a:ext cx="1487533" cy="1818529"/>
              <a:chOff x="6068967" y="7235825"/>
              <a:chExt cx="1487533" cy="1818529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77E71F6-D8F1-4669-AB85-7A11BA320BEB}"/>
                  </a:ext>
                </a:extLst>
              </p:cNvPr>
              <p:cNvSpPr/>
              <p:nvPr/>
            </p:nvSpPr>
            <p:spPr>
              <a:xfrm>
                <a:off x="6375421" y="7235825"/>
                <a:ext cx="1181079" cy="1818529"/>
              </a:xfrm>
              <a:prstGeom prst="rect">
                <a:avLst/>
              </a:prstGeom>
              <a:ln w="44187">
                <a:solidFill>
                  <a:srgbClr val="394899"/>
                </a:solidFill>
              </a:ln>
            </p:spPr>
            <p:txBody>
              <a:bodyPr wrap="square" lIns="0" tIns="0" rIns="0" bIns="0" rtlCol="0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bject 17">
                <a:extLst>
                  <a:ext uri="{FF2B5EF4-FFF2-40B4-BE49-F238E27FC236}">
                    <a16:creationId xmlns:a16="http://schemas.microsoft.com/office/drawing/2014/main" id="{7D742DF5-08D0-47D0-8F3A-E11ACCDE13B8}"/>
                  </a:ext>
                </a:extLst>
              </p:cNvPr>
              <p:cNvSpPr/>
              <p:nvPr/>
            </p:nvSpPr>
            <p:spPr>
              <a:xfrm>
                <a:off x="6068967" y="7736839"/>
                <a:ext cx="474980" cy="864869"/>
              </a:xfrm>
              <a:custGeom>
                <a:avLst/>
                <a:gdLst/>
                <a:ahLst/>
                <a:cxnLst/>
                <a:rect l="l" t="t" r="r" b="b"/>
                <a:pathLst>
                  <a:path w="474979" h="864870">
                    <a:moveTo>
                      <a:pt x="474969" y="864434"/>
                    </a:moveTo>
                    <a:lnTo>
                      <a:pt x="0" y="864434"/>
                    </a:lnTo>
                    <a:lnTo>
                      <a:pt x="0" y="0"/>
                    </a:lnTo>
                    <a:lnTo>
                      <a:pt x="474969" y="0"/>
                    </a:lnTo>
                    <a:lnTo>
                      <a:pt x="474969" y="864434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7" name="object 2">
              <a:extLst>
                <a:ext uri="{FF2B5EF4-FFF2-40B4-BE49-F238E27FC236}">
                  <a16:creationId xmlns:a16="http://schemas.microsoft.com/office/drawing/2014/main" id="{06E518EB-F19A-46B6-A90D-420BABB1FB02}"/>
                </a:ext>
              </a:extLst>
            </p:cNvPr>
            <p:cNvSpPr/>
            <p:nvPr/>
          </p:nvSpPr>
          <p:spPr>
            <a:xfrm>
              <a:off x="298450" y="2588643"/>
              <a:ext cx="7619992" cy="5580632"/>
            </a:xfrm>
            <a:custGeom>
              <a:avLst/>
              <a:gdLst/>
              <a:ahLst/>
              <a:cxnLst/>
              <a:rect l="l" t="t" r="r" b="b"/>
              <a:pathLst>
                <a:path w="6111240" h="3253740">
                  <a:moveTo>
                    <a:pt x="6111206" y="3253461"/>
                  </a:moveTo>
                  <a:lnTo>
                    <a:pt x="0" y="3253461"/>
                  </a:lnTo>
                  <a:lnTo>
                    <a:pt x="0" y="0"/>
                  </a:lnTo>
                  <a:lnTo>
                    <a:pt x="6111206" y="0"/>
                  </a:lnTo>
                  <a:lnTo>
                    <a:pt x="6111206" y="3253461"/>
                  </a:lnTo>
                  <a:close/>
                </a:path>
              </a:pathLst>
            </a:custGeom>
            <a:ln w="83767">
              <a:solidFill>
                <a:srgbClr val="248F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:a16="http://schemas.microsoft.com/office/drawing/2014/main" id="{0891219D-2BEF-434D-BD20-EE69CFF45D9E}"/>
                </a:ext>
              </a:extLst>
            </p:cNvPr>
            <p:cNvSpPr/>
            <p:nvPr/>
          </p:nvSpPr>
          <p:spPr>
            <a:xfrm>
              <a:off x="6148070" y="7733031"/>
              <a:ext cx="474980" cy="864869"/>
            </a:xfrm>
            <a:custGeom>
              <a:avLst/>
              <a:gdLst/>
              <a:ahLst/>
              <a:cxnLst/>
              <a:rect l="l" t="t" r="r" b="b"/>
              <a:pathLst>
                <a:path w="474979" h="864870">
                  <a:moveTo>
                    <a:pt x="474969" y="864434"/>
                  </a:moveTo>
                  <a:lnTo>
                    <a:pt x="0" y="864434"/>
                  </a:lnTo>
                  <a:lnTo>
                    <a:pt x="0" y="0"/>
                  </a:lnTo>
                  <a:lnTo>
                    <a:pt x="474969" y="0"/>
                  </a:lnTo>
                  <a:lnTo>
                    <a:pt x="474969" y="864434"/>
                  </a:lnTo>
                  <a:close/>
                </a:path>
              </a:pathLst>
            </a:custGeom>
            <a:solidFill>
              <a:srgbClr val="0A73B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6">
            <a:extLst>
              <a:ext uri="{FF2B5EF4-FFF2-40B4-BE49-F238E27FC236}">
                <a16:creationId xmlns:a16="http://schemas.microsoft.com/office/drawing/2014/main" id="{250075C1-AA2B-4CF7-9EF8-C24CBFEF370F}"/>
              </a:ext>
            </a:extLst>
          </p:cNvPr>
          <p:cNvSpPr/>
          <p:nvPr/>
        </p:nvSpPr>
        <p:spPr>
          <a:xfrm>
            <a:off x="8206839" y="0"/>
            <a:ext cx="1159411" cy="3025775"/>
          </a:xfrm>
          <a:custGeom>
            <a:avLst/>
            <a:gdLst/>
            <a:ahLst/>
            <a:cxnLst/>
            <a:rect l="l" t="t" r="r" b="b"/>
            <a:pathLst>
              <a:path w="904240" h="3025775">
                <a:moveTo>
                  <a:pt x="903741" y="3025447"/>
                </a:moveTo>
                <a:lnTo>
                  <a:pt x="0" y="3025447"/>
                </a:lnTo>
                <a:lnTo>
                  <a:pt x="0" y="0"/>
                </a:lnTo>
                <a:lnTo>
                  <a:pt x="903741" y="0"/>
                </a:lnTo>
                <a:lnTo>
                  <a:pt x="903741" y="3025447"/>
                </a:lnTo>
                <a:close/>
              </a:path>
            </a:pathLst>
          </a:custGeom>
          <a:solidFill>
            <a:srgbClr val="0F73B7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244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4839" y="2846951"/>
            <a:ext cx="7607801" cy="429668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>
                <a:tab pos="458470" algn="l"/>
                <a:tab pos="494665" algn="l"/>
                <a:tab pos="896619" algn="l"/>
                <a:tab pos="1390015" algn="l"/>
                <a:tab pos="1637030" algn="l"/>
                <a:tab pos="1816735" algn="l"/>
                <a:tab pos="2051685" algn="l"/>
                <a:tab pos="2230755" algn="l"/>
                <a:tab pos="2465705" algn="l"/>
                <a:tab pos="2651125" algn="l"/>
                <a:tab pos="2906395" algn="l"/>
              </a:tabLst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PMG Light"/>
                <a:ea typeface="+mn-ea"/>
                <a:cs typeface="KPMG Light"/>
              </a:rPr>
              <a:t>Happiness Requires Goals </a:t>
            </a:r>
            <a:endParaRPr kumimoji="0" sz="1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PMG Light"/>
              <a:ea typeface="+mn-ea"/>
              <a:cs typeface="KPMG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65063C-3E71-4ABB-B3AE-1651EB6397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7250" y="-15875"/>
            <a:ext cx="10363199" cy="1130935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7696757-BF75-47A9-8798-5450A6C0B8DE}"/>
              </a:ext>
            </a:extLst>
          </p:cNvPr>
          <p:cNvGrpSpPr/>
          <p:nvPr/>
        </p:nvGrpSpPr>
        <p:grpSpPr>
          <a:xfrm>
            <a:off x="298449" y="2588643"/>
            <a:ext cx="7684001" cy="6465711"/>
            <a:chOff x="298450" y="2588643"/>
            <a:chExt cx="7619992" cy="646571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393B07B-EDDA-4CDA-986E-B2FA9F34B404}"/>
                </a:ext>
              </a:extLst>
            </p:cNvPr>
            <p:cNvGrpSpPr/>
            <p:nvPr/>
          </p:nvGrpSpPr>
          <p:grpSpPr>
            <a:xfrm>
              <a:off x="6068967" y="7235825"/>
              <a:ext cx="1487533" cy="1818529"/>
              <a:chOff x="6068967" y="7235825"/>
              <a:chExt cx="1487533" cy="1818529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86A2165-5CF9-4D0E-B415-E29FCDB6DB4B}"/>
                  </a:ext>
                </a:extLst>
              </p:cNvPr>
              <p:cNvSpPr/>
              <p:nvPr/>
            </p:nvSpPr>
            <p:spPr>
              <a:xfrm>
                <a:off x="6375421" y="7235825"/>
                <a:ext cx="1181079" cy="1818529"/>
              </a:xfrm>
              <a:prstGeom prst="rect">
                <a:avLst/>
              </a:prstGeom>
              <a:ln w="44187">
                <a:solidFill>
                  <a:srgbClr val="394899"/>
                </a:solidFill>
              </a:ln>
            </p:spPr>
            <p:txBody>
              <a:bodyPr wrap="square" lIns="0" tIns="0" rIns="0" bIns="0" rtlCol="0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bject 17">
                <a:extLst>
                  <a:ext uri="{FF2B5EF4-FFF2-40B4-BE49-F238E27FC236}">
                    <a16:creationId xmlns:a16="http://schemas.microsoft.com/office/drawing/2014/main" id="{F3AB777D-0EE6-44C1-803D-F5D4619CFF0B}"/>
                  </a:ext>
                </a:extLst>
              </p:cNvPr>
              <p:cNvSpPr/>
              <p:nvPr/>
            </p:nvSpPr>
            <p:spPr>
              <a:xfrm>
                <a:off x="6068967" y="7736839"/>
                <a:ext cx="474980" cy="864869"/>
              </a:xfrm>
              <a:custGeom>
                <a:avLst/>
                <a:gdLst/>
                <a:ahLst/>
                <a:cxnLst/>
                <a:rect l="l" t="t" r="r" b="b"/>
                <a:pathLst>
                  <a:path w="474979" h="864870">
                    <a:moveTo>
                      <a:pt x="474969" y="864434"/>
                    </a:moveTo>
                    <a:lnTo>
                      <a:pt x="0" y="864434"/>
                    </a:lnTo>
                    <a:lnTo>
                      <a:pt x="0" y="0"/>
                    </a:lnTo>
                    <a:lnTo>
                      <a:pt x="474969" y="0"/>
                    </a:lnTo>
                    <a:lnTo>
                      <a:pt x="474969" y="864434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7" name="object 2">
              <a:extLst>
                <a:ext uri="{FF2B5EF4-FFF2-40B4-BE49-F238E27FC236}">
                  <a16:creationId xmlns:a16="http://schemas.microsoft.com/office/drawing/2014/main" id="{2820B4C4-D1E2-4961-B5FC-A82746587CB9}"/>
                </a:ext>
              </a:extLst>
            </p:cNvPr>
            <p:cNvSpPr/>
            <p:nvPr/>
          </p:nvSpPr>
          <p:spPr>
            <a:xfrm>
              <a:off x="298450" y="2588643"/>
              <a:ext cx="7619992" cy="5580632"/>
            </a:xfrm>
            <a:custGeom>
              <a:avLst/>
              <a:gdLst/>
              <a:ahLst/>
              <a:cxnLst/>
              <a:rect l="l" t="t" r="r" b="b"/>
              <a:pathLst>
                <a:path w="6111240" h="3253740">
                  <a:moveTo>
                    <a:pt x="6111206" y="3253461"/>
                  </a:moveTo>
                  <a:lnTo>
                    <a:pt x="0" y="3253461"/>
                  </a:lnTo>
                  <a:lnTo>
                    <a:pt x="0" y="0"/>
                  </a:lnTo>
                  <a:lnTo>
                    <a:pt x="6111206" y="0"/>
                  </a:lnTo>
                  <a:lnTo>
                    <a:pt x="6111206" y="3253461"/>
                  </a:lnTo>
                  <a:close/>
                </a:path>
              </a:pathLst>
            </a:custGeom>
            <a:ln w="83767">
              <a:solidFill>
                <a:srgbClr val="248F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:a16="http://schemas.microsoft.com/office/drawing/2014/main" id="{A0536590-283E-433B-8412-65A5E16DAE87}"/>
                </a:ext>
              </a:extLst>
            </p:cNvPr>
            <p:cNvSpPr/>
            <p:nvPr/>
          </p:nvSpPr>
          <p:spPr>
            <a:xfrm>
              <a:off x="6148070" y="7733031"/>
              <a:ext cx="474980" cy="864869"/>
            </a:xfrm>
            <a:custGeom>
              <a:avLst/>
              <a:gdLst/>
              <a:ahLst/>
              <a:cxnLst/>
              <a:rect l="l" t="t" r="r" b="b"/>
              <a:pathLst>
                <a:path w="474979" h="864870">
                  <a:moveTo>
                    <a:pt x="474969" y="864434"/>
                  </a:moveTo>
                  <a:lnTo>
                    <a:pt x="0" y="864434"/>
                  </a:lnTo>
                  <a:lnTo>
                    <a:pt x="0" y="0"/>
                  </a:lnTo>
                  <a:lnTo>
                    <a:pt x="474969" y="0"/>
                  </a:lnTo>
                  <a:lnTo>
                    <a:pt x="474969" y="864434"/>
                  </a:lnTo>
                  <a:close/>
                </a:path>
              </a:pathLst>
            </a:custGeom>
            <a:solidFill>
              <a:srgbClr val="0A73B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6">
            <a:extLst>
              <a:ext uri="{FF2B5EF4-FFF2-40B4-BE49-F238E27FC236}">
                <a16:creationId xmlns:a16="http://schemas.microsoft.com/office/drawing/2014/main" id="{C677999F-359D-4598-AFE5-29B234026E29}"/>
              </a:ext>
            </a:extLst>
          </p:cNvPr>
          <p:cNvSpPr/>
          <p:nvPr/>
        </p:nvSpPr>
        <p:spPr>
          <a:xfrm>
            <a:off x="8206839" y="0"/>
            <a:ext cx="1159411" cy="3025775"/>
          </a:xfrm>
          <a:custGeom>
            <a:avLst/>
            <a:gdLst/>
            <a:ahLst/>
            <a:cxnLst/>
            <a:rect l="l" t="t" r="r" b="b"/>
            <a:pathLst>
              <a:path w="904240" h="3025775">
                <a:moveTo>
                  <a:pt x="903741" y="3025447"/>
                </a:moveTo>
                <a:lnTo>
                  <a:pt x="0" y="3025447"/>
                </a:lnTo>
                <a:lnTo>
                  <a:pt x="0" y="0"/>
                </a:lnTo>
                <a:lnTo>
                  <a:pt x="903741" y="0"/>
                </a:lnTo>
                <a:lnTo>
                  <a:pt x="903741" y="3025447"/>
                </a:lnTo>
                <a:close/>
              </a:path>
            </a:pathLst>
          </a:custGeom>
          <a:solidFill>
            <a:srgbClr val="0F73B7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376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12259" y="1774964"/>
            <a:ext cx="5028855" cy="2966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>
                <a:tab pos="458470" algn="l"/>
                <a:tab pos="494665" algn="l"/>
                <a:tab pos="896619" algn="l"/>
                <a:tab pos="1390015" algn="l"/>
                <a:tab pos="1637030" algn="l"/>
                <a:tab pos="1816735" algn="l"/>
                <a:tab pos="2051685" algn="l"/>
                <a:tab pos="2230755" algn="l"/>
                <a:tab pos="2465705" algn="l"/>
                <a:tab pos="2651125" algn="l"/>
                <a:tab pos="2906395" algn="l"/>
              </a:tabLst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PMG Extralight" panose="020B0303030202040204" pitchFamily="34" charset="0"/>
                <a:cs typeface="KPMG Light"/>
              </a:rPr>
              <a:t>Happiness Requires Goals </a:t>
            </a:r>
          </a:p>
        </p:txBody>
      </p:sp>
      <p:sp>
        <p:nvSpPr>
          <p:cNvPr id="8" name="object 8"/>
          <p:cNvSpPr/>
          <p:nvPr/>
        </p:nvSpPr>
        <p:spPr>
          <a:xfrm>
            <a:off x="9749116" y="9636890"/>
            <a:ext cx="904240" cy="1671955"/>
          </a:xfrm>
          <a:custGeom>
            <a:avLst/>
            <a:gdLst/>
            <a:ahLst/>
            <a:cxnLst/>
            <a:rect l="l" t="t" r="r" b="b"/>
            <a:pathLst>
              <a:path w="904240" h="1671954">
                <a:moveTo>
                  <a:pt x="0" y="1671666"/>
                </a:moveTo>
                <a:lnTo>
                  <a:pt x="903742" y="1671666"/>
                </a:lnTo>
                <a:lnTo>
                  <a:pt x="903742" y="0"/>
                </a:lnTo>
                <a:lnTo>
                  <a:pt x="0" y="0"/>
                </a:lnTo>
                <a:lnTo>
                  <a:pt x="0" y="1671666"/>
                </a:lnTo>
                <a:close/>
              </a:path>
            </a:pathLst>
          </a:custGeom>
          <a:solidFill>
            <a:srgbClr val="248FC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0A99B76F-4E4A-461E-A813-4DE515045C9D}"/>
              </a:ext>
            </a:extLst>
          </p:cNvPr>
          <p:cNvSpPr/>
          <p:nvPr/>
        </p:nvSpPr>
        <p:spPr>
          <a:xfrm>
            <a:off x="-3793701" y="-362998"/>
            <a:ext cx="11543465" cy="11543465"/>
          </a:xfrm>
          <a:prstGeom prst="blockArc">
            <a:avLst>
              <a:gd name="adj1" fmla="val 18900000"/>
              <a:gd name="adj2" fmla="val 2700000"/>
              <a:gd name="adj3" fmla="val 187"/>
            </a:avLst>
          </a:prstGeom>
          <a:scene3d>
            <a:camera prst="orthographicFront"/>
            <a:lightRig rig="flat" dir="t"/>
          </a:scene3d>
          <a:sp3d prstMaterial="matte"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0B3A3B5-4E69-420B-84F3-E3F6E3CF33A8}"/>
              </a:ext>
            </a:extLst>
          </p:cNvPr>
          <p:cNvGrpSpPr/>
          <p:nvPr/>
        </p:nvGrpSpPr>
        <p:grpSpPr>
          <a:xfrm>
            <a:off x="6042247" y="1520320"/>
            <a:ext cx="13499994" cy="1341187"/>
            <a:chOff x="6042247" y="1520320"/>
            <a:chExt cx="13499994" cy="134118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EFBA5E2-E1BE-45D5-949E-63FB64788D42}"/>
                </a:ext>
              </a:extLst>
            </p:cNvPr>
            <p:cNvGrpSpPr/>
            <p:nvPr/>
          </p:nvGrpSpPr>
          <p:grpSpPr>
            <a:xfrm>
              <a:off x="6042247" y="1520320"/>
              <a:ext cx="13499994" cy="1341187"/>
              <a:chOff x="6042247" y="1520320"/>
              <a:chExt cx="13499994" cy="13411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F52F67AF-D35D-4817-98B0-289C5988C37B}"/>
                  </a:ext>
                </a:extLst>
              </p:cNvPr>
              <p:cNvSpPr/>
              <p:nvPr/>
            </p:nvSpPr>
            <p:spPr>
              <a:xfrm>
                <a:off x="6712840" y="1654439"/>
                <a:ext cx="12829401" cy="1072949"/>
              </a:xfrm>
              <a:custGeom>
                <a:avLst/>
                <a:gdLst>
                  <a:gd name="connsiteX0" fmla="*/ 0 w 12829401"/>
                  <a:gd name="connsiteY0" fmla="*/ 0 h 1072949"/>
                  <a:gd name="connsiteX1" fmla="*/ 12829401 w 12829401"/>
                  <a:gd name="connsiteY1" fmla="*/ 0 h 1072949"/>
                  <a:gd name="connsiteX2" fmla="*/ 12829401 w 12829401"/>
                  <a:gd name="connsiteY2" fmla="*/ 1072949 h 1072949"/>
                  <a:gd name="connsiteX3" fmla="*/ 0 w 12829401"/>
                  <a:gd name="connsiteY3" fmla="*/ 1072949 h 1072949"/>
                  <a:gd name="connsiteX4" fmla="*/ 0 w 12829401"/>
                  <a:gd name="connsiteY4" fmla="*/ 0 h 1072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29401" h="1072949">
                    <a:moveTo>
                      <a:pt x="0" y="0"/>
                    </a:moveTo>
                    <a:lnTo>
                      <a:pt x="12829401" y="0"/>
                    </a:lnTo>
                    <a:lnTo>
                      <a:pt x="12829401" y="1072949"/>
                    </a:lnTo>
                    <a:lnTo>
                      <a:pt x="0" y="1072949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51654" tIns="91440" rIns="91440" bIns="91440" numCol="1" spcCol="1270" anchor="ctr" anchorCtr="0">
                <a:noAutofit/>
              </a:bodyPr>
              <a:lstStyle/>
              <a:p>
                <a:pPr marL="0" lvl="0" indent="0"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600" b="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You feel happy when you are making progress 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5BE8EF5-E9E7-44CA-9011-B7B46E72BDCB}"/>
                  </a:ext>
                </a:extLst>
              </p:cNvPr>
              <p:cNvSpPr/>
              <p:nvPr/>
            </p:nvSpPr>
            <p:spPr>
              <a:xfrm>
                <a:off x="6042247" y="1520320"/>
                <a:ext cx="1341187" cy="1341187"/>
              </a:xfrm>
              <a:prstGeom prst="ellipse">
                <a:avLst/>
              </a:prstGeom>
              <a:scene3d>
                <a:camera prst="orthographicFront"/>
                <a:lightRig rig="flat" dir="t"/>
              </a:scene3d>
              <a:sp3d z="190500" extrusionH="12700" prstMaterial="plastic">
                <a:bevelT w="50800" h="50800"/>
              </a:sp3d>
            </p:spPr>
            <p:style>
              <a:lnRef idx="1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26" name="Rectangle 5">
              <a:extLst>
                <a:ext uri="{FF2B5EF4-FFF2-40B4-BE49-F238E27FC236}">
                  <a16:creationId xmlns:a16="http://schemas.microsoft.com/office/drawing/2014/main" id="{5D135AC8-51F2-4645-9466-615236C98F9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318250" y="1844675"/>
              <a:ext cx="773337" cy="61555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algn="ctr" defTabSz="785202">
                <a:spcBef>
                  <a:spcPct val="40000"/>
                </a:spcBef>
                <a:buSzPct val="105000"/>
                <a:defRPr/>
              </a:pPr>
              <a:r>
                <a:rPr lang="en-US" sz="4000" b="1" kern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46431C0-E945-4F0F-922E-18D9C37C5672}"/>
              </a:ext>
            </a:extLst>
          </p:cNvPr>
          <p:cNvGrpSpPr/>
          <p:nvPr/>
        </p:nvGrpSpPr>
        <p:grpSpPr>
          <a:xfrm>
            <a:off x="6811091" y="3129230"/>
            <a:ext cx="12731151" cy="1341187"/>
            <a:chOff x="6811091" y="3129230"/>
            <a:chExt cx="12731151" cy="134118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C26AD62-423C-479A-ADF7-4A65AF3195F1}"/>
                </a:ext>
              </a:extLst>
            </p:cNvPr>
            <p:cNvSpPr/>
            <p:nvPr/>
          </p:nvSpPr>
          <p:spPr>
            <a:xfrm>
              <a:off x="7481685" y="3263349"/>
              <a:ext cx="12060557" cy="1072949"/>
            </a:xfrm>
            <a:custGeom>
              <a:avLst/>
              <a:gdLst>
                <a:gd name="connsiteX0" fmla="*/ 0 w 12060557"/>
                <a:gd name="connsiteY0" fmla="*/ 0 h 1072949"/>
                <a:gd name="connsiteX1" fmla="*/ 12060557 w 12060557"/>
                <a:gd name="connsiteY1" fmla="*/ 0 h 1072949"/>
                <a:gd name="connsiteX2" fmla="*/ 12060557 w 12060557"/>
                <a:gd name="connsiteY2" fmla="*/ 1072949 h 1072949"/>
                <a:gd name="connsiteX3" fmla="*/ 0 w 12060557"/>
                <a:gd name="connsiteY3" fmla="*/ 1072949 h 1072949"/>
                <a:gd name="connsiteX4" fmla="*/ 0 w 12060557"/>
                <a:gd name="connsiteY4" fmla="*/ 0 h 107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0557" h="1072949">
                  <a:moveTo>
                    <a:pt x="0" y="0"/>
                  </a:moveTo>
                  <a:lnTo>
                    <a:pt x="12060557" y="0"/>
                  </a:lnTo>
                  <a:lnTo>
                    <a:pt x="12060557" y="1072949"/>
                  </a:lnTo>
                  <a:lnTo>
                    <a:pt x="0" y="107294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1654" tIns="91440" rIns="91440" bIns="9144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Goals give you a sense of meaning and purpose 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B5B397A-9D89-4B7C-B06F-F492F9CF6F88}"/>
                </a:ext>
              </a:extLst>
            </p:cNvPr>
            <p:cNvSpPr/>
            <p:nvPr/>
          </p:nvSpPr>
          <p:spPr>
            <a:xfrm>
              <a:off x="6811091" y="3129230"/>
              <a:ext cx="1341187" cy="134118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2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 5">
              <a:extLst>
                <a:ext uri="{FF2B5EF4-FFF2-40B4-BE49-F238E27FC236}">
                  <a16:creationId xmlns:a16="http://schemas.microsoft.com/office/drawing/2014/main" id="{01B5F471-F92E-4CB3-B103-955D28C5301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095015" y="3492046"/>
              <a:ext cx="773337" cy="61555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algn="ctr" defTabSz="785202">
                <a:spcBef>
                  <a:spcPct val="40000"/>
                </a:spcBef>
                <a:buSzPct val="105000"/>
                <a:defRPr/>
              </a:pPr>
              <a:r>
                <a:rPr lang="en-US" sz="4000" b="1" kern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AF24291-9AC8-4DE9-B340-B71515ED8782}"/>
              </a:ext>
            </a:extLst>
          </p:cNvPr>
          <p:cNvGrpSpPr/>
          <p:nvPr/>
        </p:nvGrpSpPr>
        <p:grpSpPr>
          <a:xfrm>
            <a:off x="7047064" y="4738140"/>
            <a:ext cx="12495178" cy="1341187"/>
            <a:chOff x="7047064" y="4738140"/>
            <a:chExt cx="12495178" cy="134118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1BF075C-BFEA-4DB9-9F8D-7FD83DCEEC5A}"/>
                </a:ext>
              </a:extLst>
            </p:cNvPr>
            <p:cNvSpPr/>
            <p:nvPr/>
          </p:nvSpPr>
          <p:spPr>
            <a:xfrm>
              <a:off x="7717658" y="4872259"/>
              <a:ext cx="11824584" cy="1072949"/>
            </a:xfrm>
            <a:custGeom>
              <a:avLst/>
              <a:gdLst>
                <a:gd name="connsiteX0" fmla="*/ 0 w 11824584"/>
                <a:gd name="connsiteY0" fmla="*/ 0 h 1072949"/>
                <a:gd name="connsiteX1" fmla="*/ 11824584 w 11824584"/>
                <a:gd name="connsiteY1" fmla="*/ 0 h 1072949"/>
                <a:gd name="connsiteX2" fmla="*/ 11824584 w 11824584"/>
                <a:gd name="connsiteY2" fmla="*/ 1072949 h 1072949"/>
                <a:gd name="connsiteX3" fmla="*/ 0 w 11824584"/>
                <a:gd name="connsiteY3" fmla="*/ 1072949 h 1072949"/>
                <a:gd name="connsiteX4" fmla="*/ 0 w 11824584"/>
                <a:gd name="connsiteY4" fmla="*/ 0 h 107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24584" h="1072949">
                  <a:moveTo>
                    <a:pt x="0" y="0"/>
                  </a:moveTo>
                  <a:lnTo>
                    <a:pt x="11824584" y="0"/>
                  </a:lnTo>
                  <a:lnTo>
                    <a:pt x="11824584" y="1072949"/>
                  </a:lnTo>
                  <a:lnTo>
                    <a:pt x="0" y="107294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1654" tIns="91440" rIns="91440" bIns="9144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You feel more energized and effective 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A0BACDB-37E6-4E93-8A10-091AE4DA5292}"/>
                </a:ext>
              </a:extLst>
            </p:cNvPr>
            <p:cNvSpPr/>
            <p:nvPr/>
          </p:nvSpPr>
          <p:spPr>
            <a:xfrm>
              <a:off x="7047064" y="4738140"/>
              <a:ext cx="1341187" cy="134118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2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564CA6EA-7AB0-4EBD-A7A2-E4954076A8B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330988" y="5089586"/>
              <a:ext cx="773337" cy="61555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algn="ctr" defTabSz="785202">
                <a:spcBef>
                  <a:spcPct val="40000"/>
                </a:spcBef>
                <a:buSzPct val="105000"/>
                <a:defRPr/>
              </a:pPr>
              <a:r>
                <a:rPr lang="en-US" sz="4000" b="1" kern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75B36C8-720A-44A5-B324-6608B5D11BAB}"/>
              </a:ext>
            </a:extLst>
          </p:cNvPr>
          <p:cNvGrpSpPr/>
          <p:nvPr/>
        </p:nvGrpSpPr>
        <p:grpSpPr>
          <a:xfrm>
            <a:off x="6811091" y="6347050"/>
            <a:ext cx="12731151" cy="1341187"/>
            <a:chOff x="6811091" y="6347050"/>
            <a:chExt cx="12731151" cy="134118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5B7CF4-9E42-44C1-92DE-00B7E6168F84}"/>
                </a:ext>
              </a:extLst>
            </p:cNvPr>
            <p:cNvSpPr/>
            <p:nvPr/>
          </p:nvSpPr>
          <p:spPr>
            <a:xfrm>
              <a:off x="7481685" y="6481168"/>
              <a:ext cx="12060557" cy="1072949"/>
            </a:xfrm>
            <a:custGeom>
              <a:avLst/>
              <a:gdLst>
                <a:gd name="connsiteX0" fmla="*/ 0 w 12060557"/>
                <a:gd name="connsiteY0" fmla="*/ 0 h 1072949"/>
                <a:gd name="connsiteX1" fmla="*/ 12060557 w 12060557"/>
                <a:gd name="connsiteY1" fmla="*/ 0 h 1072949"/>
                <a:gd name="connsiteX2" fmla="*/ 12060557 w 12060557"/>
                <a:gd name="connsiteY2" fmla="*/ 1072949 h 1072949"/>
                <a:gd name="connsiteX3" fmla="*/ 0 w 12060557"/>
                <a:gd name="connsiteY3" fmla="*/ 1072949 h 1072949"/>
                <a:gd name="connsiteX4" fmla="*/ 0 w 12060557"/>
                <a:gd name="connsiteY4" fmla="*/ 0 h 107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0557" h="1072949">
                  <a:moveTo>
                    <a:pt x="0" y="0"/>
                  </a:moveTo>
                  <a:lnTo>
                    <a:pt x="12060557" y="0"/>
                  </a:lnTo>
                  <a:lnTo>
                    <a:pt x="12060557" y="1072949"/>
                  </a:lnTo>
                  <a:lnTo>
                    <a:pt x="0" y="107294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1654" tIns="91440" rIns="91440" bIns="9144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0" kern="1200">
                  <a:latin typeface="Arial" panose="020B0604020202020204" pitchFamily="34" charset="0"/>
                  <a:cs typeface="Arial" panose="020B0604020202020204" pitchFamily="34" charset="0"/>
                </a:rPr>
                <a:t>You feel more competent and confident in yourself </a:t>
              </a:r>
              <a:endParaRPr lang="en-US" sz="3600" b="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112A722-08CE-4437-86C9-0CB9D5B3BB71}"/>
                </a:ext>
              </a:extLst>
            </p:cNvPr>
            <p:cNvSpPr/>
            <p:nvPr/>
          </p:nvSpPr>
          <p:spPr>
            <a:xfrm>
              <a:off x="6811091" y="6347050"/>
              <a:ext cx="1341187" cy="134118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2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932D466C-59CD-4765-B847-B76D8F6321E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095015" y="6713210"/>
              <a:ext cx="773337" cy="61555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algn="ctr" defTabSz="785202">
                <a:spcBef>
                  <a:spcPct val="40000"/>
                </a:spcBef>
                <a:buSzPct val="105000"/>
                <a:defRPr/>
              </a:pPr>
              <a:r>
                <a:rPr lang="en-US" sz="4000" b="1" kern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5CCD65D-8D8B-4401-B95D-033A98FFF252}"/>
              </a:ext>
            </a:extLst>
          </p:cNvPr>
          <p:cNvGrpSpPr/>
          <p:nvPr/>
        </p:nvGrpSpPr>
        <p:grpSpPr>
          <a:xfrm>
            <a:off x="6042247" y="7955959"/>
            <a:ext cx="13499994" cy="1341187"/>
            <a:chOff x="6042247" y="7955959"/>
            <a:chExt cx="13499994" cy="134118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58A3D88-E43A-4CB8-8CA8-10A46D8465A7}"/>
                </a:ext>
              </a:extLst>
            </p:cNvPr>
            <p:cNvSpPr/>
            <p:nvPr/>
          </p:nvSpPr>
          <p:spPr>
            <a:xfrm>
              <a:off x="6712840" y="8090078"/>
              <a:ext cx="12829401" cy="1072949"/>
            </a:xfrm>
            <a:custGeom>
              <a:avLst/>
              <a:gdLst>
                <a:gd name="connsiteX0" fmla="*/ 0 w 12829401"/>
                <a:gd name="connsiteY0" fmla="*/ 0 h 1072949"/>
                <a:gd name="connsiteX1" fmla="*/ 12829401 w 12829401"/>
                <a:gd name="connsiteY1" fmla="*/ 0 h 1072949"/>
                <a:gd name="connsiteX2" fmla="*/ 12829401 w 12829401"/>
                <a:gd name="connsiteY2" fmla="*/ 1072949 h 1072949"/>
                <a:gd name="connsiteX3" fmla="*/ 0 w 12829401"/>
                <a:gd name="connsiteY3" fmla="*/ 1072949 h 1072949"/>
                <a:gd name="connsiteX4" fmla="*/ 0 w 12829401"/>
                <a:gd name="connsiteY4" fmla="*/ 0 h 107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9401" h="1072949">
                  <a:moveTo>
                    <a:pt x="0" y="0"/>
                  </a:moveTo>
                  <a:lnTo>
                    <a:pt x="12829401" y="0"/>
                  </a:lnTo>
                  <a:lnTo>
                    <a:pt x="12829401" y="1072949"/>
                  </a:lnTo>
                  <a:lnTo>
                    <a:pt x="0" y="107294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1654" tIns="91440" rIns="91440" bIns="9144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Goals enable you to control the direction of change in your life 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A79F396-3AD8-414D-B586-0DBF8D8079FA}"/>
                </a:ext>
              </a:extLst>
            </p:cNvPr>
            <p:cNvSpPr/>
            <p:nvPr/>
          </p:nvSpPr>
          <p:spPr>
            <a:xfrm>
              <a:off x="6042247" y="7955959"/>
              <a:ext cx="1341187" cy="134118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2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AAFF225B-EE1E-40FD-ADD6-78A0D6A339C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327875" y="8322120"/>
              <a:ext cx="773337" cy="61555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algn="ctr" defTabSz="785202">
                <a:spcBef>
                  <a:spcPct val="40000"/>
                </a:spcBef>
                <a:buSzPct val="105000"/>
                <a:defRPr/>
              </a:pPr>
              <a:r>
                <a:rPr lang="en-US" sz="4000" b="1" kern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F3F40FC-3F5C-4B76-8DB8-B5E4A8F51466}"/>
              </a:ext>
            </a:extLst>
          </p:cNvPr>
          <p:cNvGrpSpPr/>
          <p:nvPr/>
        </p:nvGrpSpPr>
        <p:grpSpPr>
          <a:xfrm>
            <a:off x="0" y="4921"/>
            <a:ext cx="5967273" cy="5068355"/>
            <a:chOff x="0" y="4921"/>
            <a:chExt cx="5967273" cy="5068355"/>
          </a:xfrm>
        </p:grpSpPr>
        <p:sp>
          <p:nvSpPr>
            <p:cNvPr id="43" name="object 2">
              <a:extLst>
                <a:ext uri="{FF2B5EF4-FFF2-40B4-BE49-F238E27FC236}">
                  <a16:creationId xmlns:a16="http://schemas.microsoft.com/office/drawing/2014/main" id="{C93E54C6-5FDE-4766-93F3-F0004446BE94}"/>
                </a:ext>
              </a:extLst>
            </p:cNvPr>
            <p:cNvSpPr/>
            <p:nvPr/>
          </p:nvSpPr>
          <p:spPr>
            <a:xfrm flipV="1">
              <a:off x="19050" y="5008228"/>
              <a:ext cx="5232400" cy="45719"/>
            </a:xfrm>
            <a:custGeom>
              <a:avLst/>
              <a:gdLst/>
              <a:ahLst/>
              <a:cxnLst/>
              <a:rect l="l" t="t" r="r" b="b"/>
              <a:pathLst>
                <a:path w="5215890">
                  <a:moveTo>
                    <a:pt x="5215600" y="0"/>
                  </a:moveTo>
                  <a:lnTo>
                    <a:pt x="0" y="0"/>
                  </a:lnTo>
                </a:path>
              </a:pathLst>
            </a:custGeom>
            <a:ln w="83767">
              <a:solidFill>
                <a:srgbClr val="223F8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3">
              <a:extLst>
                <a:ext uri="{FF2B5EF4-FFF2-40B4-BE49-F238E27FC236}">
                  <a16:creationId xmlns:a16="http://schemas.microsoft.com/office/drawing/2014/main" id="{92F8B619-11EF-4E31-B250-9668C72D890F}"/>
                </a:ext>
              </a:extLst>
            </p:cNvPr>
            <p:cNvSpPr/>
            <p:nvPr/>
          </p:nvSpPr>
          <p:spPr>
            <a:xfrm>
              <a:off x="0" y="1819536"/>
              <a:ext cx="5215890" cy="3253740"/>
            </a:xfrm>
            <a:custGeom>
              <a:avLst/>
              <a:gdLst/>
              <a:ahLst/>
              <a:cxnLst/>
              <a:rect l="l" t="t" r="r" b="b"/>
              <a:pathLst>
                <a:path w="5215890" h="3253740">
                  <a:moveTo>
                    <a:pt x="0" y="0"/>
                  </a:moveTo>
                  <a:lnTo>
                    <a:pt x="5215600" y="0"/>
                  </a:lnTo>
                  <a:lnTo>
                    <a:pt x="5215600" y="3253461"/>
                  </a:lnTo>
                </a:path>
              </a:pathLst>
            </a:custGeom>
            <a:ln w="83767">
              <a:solidFill>
                <a:srgbClr val="223F8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F900709-AD3A-4CDE-AB3C-7017C20D30C9}"/>
                </a:ext>
              </a:extLst>
            </p:cNvPr>
            <p:cNvGrpSpPr/>
            <p:nvPr/>
          </p:nvGrpSpPr>
          <p:grpSpPr>
            <a:xfrm>
              <a:off x="3994328" y="4921"/>
              <a:ext cx="1972945" cy="2230120"/>
              <a:chOff x="3994328" y="4921"/>
              <a:chExt cx="1972945" cy="2230120"/>
            </a:xfrm>
          </p:grpSpPr>
          <p:sp>
            <p:nvSpPr>
              <p:cNvPr id="47" name="object 18">
                <a:extLst>
                  <a:ext uri="{FF2B5EF4-FFF2-40B4-BE49-F238E27FC236}">
                    <a16:creationId xmlns:a16="http://schemas.microsoft.com/office/drawing/2014/main" id="{78CC4533-E127-4888-8CB3-C8474E45D455}"/>
                  </a:ext>
                </a:extLst>
              </p:cNvPr>
              <p:cNvSpPr/>
              <p:nvPr/>
            </p:nvSpPr>
            <p:spPr>
              <a:xfrm>
                <a:off x="4852836" y="2235041"/>
                <a:ext cx="11144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14425">
                    <a:moveTo>
                      <a:pt x="0" y="0"/>
                    </a:moveTo>
                    <a:lnTo>
                      <a:pt x="1113997" y="0"/>
                    </a:lnTo>
                  </a:path>
                </a:pathLst>
              </a:custGeom>
              <a:ln w="39369">
                <a:solidFill>
                  <a:srgbClr val="248F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object 19">
                <a:extLst>
                  <a:ext uri="{FF2B5EF4-FFF2-40B4-BE49-F238E27FC236}">
                    <a16:creationId xmlns:a16="http://schemas.microsoft.com/office/drawing/2014/main" id="{69922892-51A0-4C02-B988-0FD0E6F65354}"/>
                  </a:ext>
                </a:extLst>
              </p:cNvPr>
              <p:cNvSpPr/>
              <p:nvPr/>
            </p:nvSpPr>
            <p:spPr>
              <a:xfrm>
                <a:off x="3994328" y="2235041"/>
                <a:ext cx="3835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3539">
                    <a:moveTo>
                      <a:pt x="0" y="0"/>
                    </a:moveTo>
                    <a:lnTo>
                      <a:pt x="383538" y="0"/>
                    </a:lnTo>
                  </a:path>
                </a:pathLst>
              </a:custGeom>
              <a:ln w="39369">
                <a:solidFill>
                  <a:srgbClr val="248F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object 20">
                <a:extLst>
                  <a:ext uri="{FF2B5EF4-FFF2-40B4-BE49-F238E27FC236}">
                    <a16:creationId xmlns:a16="http://schemas.microsoft.com/office/drawing/2014/main" id="{3D196F10-728B-473F-8071-F9153431DD7B}"/>
                  </a:ext>
                </a:extLst>
              </p:cNvPr>
              <p:cNvSpPr/>
              <p:nvPr/>
            </p:nvSpPr>
            <p:spPr>
              <a:xfrm>
                <a:off x="4025018" y="9366"/>
                <a:ext cx="0" cy="2218690"/>
              </a:xfrm>
              <a:custGeom>
                <a:avLst/>
                <a:gdLst/>
                <a:ahLst/>
                <a:cxnLst/>
                <a:rect l="l" t="t" r="r" b="b"/>
                <a:pathLst>
                  <a:path h="2218690">
                    <a:moveTo>
                      <a:pt x="0" y="0"/>
                    </a:moveTo>
                    <a:lnTo>
                      <a:pt x="0" y="2218689"/>
                    </a:lnTo>
                  </a:path>
                </a:pathLst>
              </a:custGeom>
              <a:ln w="61380">
                <a:solidFill>
                  <a:srgbClr val="248F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bject 21">
                <a:extLst>
                  <a:ext uri="{FF2B5EF4-FFF2-40B4-BE49-F238E27FC236}">
                    <a16:creationId xmlns:a16="http://schemas.microsoft.com/office/drawing/2014/main" id="{DF467DE9-72F0-423E-8AB3-72CB074D9784}"/>
                  </a:ext>
                </a:extLst>
              </p:cNvPr>
              <p:cNvSpPr/>
              <p:nvPr/>
            </p:nvSpPr>
            <p:spPr>
              <a:xfrm>
                <a:off x="3994328" y="4921"/>
                <a:ext cx="19729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72945">
                    <a:moveTo>
                      <a:pt x="0" y="0"/>
                    </a:moveTo>
                    <a:lnTo>
                      <a:pt x="1972505" y="0"/>
                    </a:lnTo>
                  </a:path>
                </a:pathLst>
              </a:custGeom>
              <a:ln w="8889">
                <a:solidFill>
                  <a:srgbClr val="248F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object 22">
                <a:extLst>
                  <a:ext uri="{FF2B5EF4-FFF2-40B4-BE49-F238E27FC236}">
                    <a16:creationId xmlns:a16="http://schemas.microsoft.com/office/drawing/2014/main" id="{5D35C1C9-F10C-4260-9A54-75622F562D9A}"/>
                  </a:ext>
                </a:extLst>
              </p:cNvPr>
              <p:cNvSpPr/>
              <p:nvPr/>
            </p:nvSpPr>
            <p:spPr>
              <a:xfrm>
                <a:off x="5936143" y="8963"/>
                <a:ext cx="0" cy="2218690"/>
              </a:xfrm>
              <a:custGeom>
                <a:avLst/>
                <a:gdLst/>
                <a:ahLst/>
                <a:cxnLst/>
                <a:rect l="l" t="t" r="r" b="b"/>
                <a:pathLst>
                  <a:path h="2218690">
                    <a:moveTo>
                      <a:pt x="0" y="0"/>
                    </a:moveTo>
                    <a:lnTo>
                      <a:pt x="0" y="2218518"/>
                    </a:lnTo>
                  </a:path>
                </a:pathLst>
              </a:custGeom>
              <a:ln w="61380">
                <a:solidFill>
                  <a:srgbClr val="248F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6" name="object 23">
              <a:extLst>
                <a:ext uri="{FF2B5EF4-FFF2-40B4-BE49-F238E27FC236}">
                  <a16:creationId xmlns:a16="http://schemas.microsoft.com/office/drawing/2014/main" id="{4F772747-C278-45B9-AEA4-3619AA214958}"/>
                </a:ext>
              </a:extLst>
            </p:cNvPr>
            <p:cNvSpPr/>
            <p:nvPr/>
          </p:nvSpPr>
          <p:spPr>
            <a:xfrm>
              <a:off x="4377866" y="2014200"/>
              <a:ext cx="474980" cy="864869"/>
            </a:xfrm>
            <a:custGeom>
              <a:avLst/>
              <a:gdLst/>
              <a:ahLst/>
              <a:cxnLst/>
              <a:rect l="l" t="t" r="r" b="b"/>
              <a:pathLst>
                <a:path w="474979" h="864869">
                  <a:moveTo>
                    <a:pt x="474969" y="864444"/>
                  </a:moveTo>
                  <a:lnTo>
                    <a:pt x="0" y="864444"/>
                  </a:lnTo>
                  <a:lnTo>
                    <a:pt x="0" y="0"/>
                  </a:lnTo>
                  <a:lnTo>
                    <a:pt x="474969" y="0"/>
                  </a:lnTo>
                  <a:lnTo>
                    <a:pt x="474969" y="864444"/>
                  </a:lnTo>
                  <a:close/>
                </a:path>
              </a:pathLst>
            </a:custGeom>
            <a:solidFill>
              <a:srgbClr val="0A73B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622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4839" y="2846951"/>
            <a:ext cx="7607801" cy="429668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>
                <a:tab pos="458470" algn="l"/>
                <a:tab pos="494665" algn="l"/>
                <a:tab pos="896619" algn="l"/>
                <a:tab pos="1390015" algn="l"/>
                <a:tab pos="1637030" algn="l"/>
                <a:tab pos="1816735" algn="l"/>
                <a:tab pos="2051685" algn="l"/>
                <a:tab pos="2230755" algn="l"/>
                <a:tab pos="2465705" algn="l"/>
                <a:tab pos="2651125" algn="l"/>
                <a:tab pos="2906395" algn="l"/>
              </a:tabLst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PMG Light"/>
                <a:ea typeface="+mn-ea"/>
                <a:cs typeface="KPMG Light"/>
              </a:rPr>
              <a:t>Clarity is Everything </a:t>
            </a:r>
            <a:endParaRPr kumimoji="0" sz="1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PMG Light"/>
              <a:ea typeface="+mn-ea"/>
              <a:cs typeface="KPMG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EFF46A-E1C5-46DD-99F5-FB28C582DB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254" y="15875"/>
            <a:ext cx="10344634" cy="1130935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DF2D5D8-9C38-4293-8306-5D30F7C1DBB7}"/>
              </a:ext>
            </a:extLst>
          </p:cNvPr>
          <p:cNvGrpSpPr/>
          <p:nvPr/>
        </p:nvGrpSpPr>
        <p:grpSpPr>
          <a:xfrm>
            <a:off x="298450" y="2588643"/>
            <a:ext cx="7619992" cy="6465711"/>
            <a:chOff x="298450" y="2588643"/>
            <a:chExt cx="7619992" cy="646571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32F7665-97EE-477E-9757-8B5F011704DC}"/>
                </a:ext>
              </a:extLst>
            </p:cNvPr>
            <p:cNvGrpSpPr/>
            <p:nvPr/>
          </p:nvGrpSpPr>
          <p:grpSpPr>
            <a:xfrm>
              <a:off x="6068967" y="7235825"/>
              <a:ext cx="1487533" cy="1818529"/>
              <a:chOff x="6068967" y="7235825"/>
              <a:chExt cx="1487533" cy="181852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1B90863-E3F2-4CB0-9B60-1F421B25351C}"/>
                  </a:ext>
                </a:extLst>
              </p:cNvPr>
              <p:cNvSpPr/>
              <p:nvPr/>
            </p:nvSpPr>
            <p:spPr>
              <a:xfrm>
                <a:off x="6375421" y="7235825"/>
                <a:ext cx="1181079" cy="1818529"/>
              </a:xfrm>
              <a:prstGeom prst="rect">
                <a:avLst/>
              </a:prstGeom>
              <a:ln w="44187">
                <a:solidFill>
                  <a:srgbClr val="394899"/>
                </a:solidFill>
              </a:ln>
            </p:spPr>
            <p:txBody>
              <a:bodyPr wrap="square" lIns="0" tIns="0" rIns="0" bIns="0" rtlCol="0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bject 17">
                <a:extLst>
                  <a:ext uri="{FF2B5EF4-FFF2-40B4-BE49-F238E27FC236}">
                    <a16:creationId xmlns:a16="http://schemas.microsoft.com/office/drawing/2014/main" id="{961C1355-0584-40FB-AFCB-13C9BB1DDB6D}"/>
                  </a:ext>
                </a:extLst>
              </p:cNvPr>
              <p:cNvSpPr/>
              <p:nvPr/>
            </p:nvSpPr>
            <p:spPr>
              <a:xfrm>
                <a:off x="6068967" y="7736839"/>
                <a:ext cx="474980" cy="864869"/>
              </a:xfrm>
              <a:custGeom>
                <a:avLst/>
                <a:gdLst/>
                <a:ahLst/>
                <a:cxnLst/>
                <a:rect l="l" t="t" r="r" b="b"/>
                <a:pathLst>
                  <a:path w="474979" h="864870">
                    <a:moveTo>
                      <a:pt x="474969" y="864434"/>
                    </a:moveTo>
                    <a:lnTo>
                      <a:pt x="0" y="864434"/>
                    </a:lnTo>
                    <a:lnTo>
                      <a:pt x="0" y="0"/>
                    </a:lnTo>
                    <a:lnTo>
                      <a:pt x="474969" y="0"/>
                    </a:lnTo>
                    <a:lnTo>
                      <a:pt x="474969" y="864434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1" name="object 2">
              <a:extLst>
                <a:ext uri="{FF2B5EF4-FFF2-40B4-BE49-F238E27FC236}">
                  <a16:creationId xmlns:a16="http://schemas.microsoft.com/office/drawing/2014/main" id="{D2B32261-8E1D-4311-8381-EA9A4C2F467B}"/>
                </a:ext>
              </a:extLst>
            </p:cNvPr>
            <p:cNvSpPr/>
            <p:nvPr/>
          </p:nvSpPr>
          <p:spPr>
            <a:xfrm>
              <a:off x="298450" y="2588643"/>
              <a:ext cx="7619992" cy="5580632"/>
            </a:xfrm>
            <a:custGeom>
              <a:avLst/>
              <a:gdLst/>
              <a:ahLst/>
              <a:cxnLst/>
              <a:rect l="l" t="t" r="r" b="b"/>
              <a:pathLst>
                <a:path w="6111240" h="3253740">
                  <a:moveTo>
                    <a:pt x="6111206" y="3253461"/>
                  </a:moveTo>
                  <a:lnTo>
                    <a:pt x="0" y="3253461"/>
                  </a:lnTo>
                  <a:lnTo>
                    <a:pt x="0" y="0"/>
                  </a:lnTo>
                  <a:lnTo>
                    <a:pt x="6111206" y="0"/>
                  </a:lnTo>
                  <a:lnTo>
                    <a:pt x="6111206" y="3253461"/>
                  </a:lnTo>
                  <a:close/>
                </a:path>
              </a:pathLst>
            </a:custGeom>
            <a:ln w="83767">
              <a:solidFill>
                <a:srgbClr val="248F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id="{0B1D292B-03A4-4351-9355-CDD8804A0EAA}"/>
                </a:ext>
              </a:extLst>
            </p:cNvPr>
            <p:cNvSpPr/>
            <p:nvPr/>
          </p:nvSpPr>
          <p:spPr>
            <a:xfrm>
              <a:off x="6148070" y="7733031"/>
              <a:ext cx="474980" cy="864869"/>
            </a:xfrm>
            <a:custGeom>
              <a:avLst/>
              <a:gdLst/>
              <a:ahLst/>
              <a:cxnLst/>
              <a:rect l="l" t="t" r="r" b="b"/>
              <a:pathLst>
                <a:path w="474979" h="864870">
                  <a:moveTo>
                    <a:pt x="474969" y="864434"/>
                  </a:moveTo>
                  <a:lnTo>
                    <a:pt x="0" y="864434"/>
                  </a:lnTo>
                  <a:lnTo>
                    <a:pt x="0" y="0"/>
                  </a:lnTo>
                  <a:lnTo>
                    <a:pt x="474969" y="0"/>
                  </a:lnTo>
                  <a:lnTo>
                    <a:pt x="474969" y="864434"/>
                  </a:lnTo>
                  <a:close/>
                </a:path>
              </a:pathLst>
            </a:custGeom>
            <a:solidFill>
              <a:srgbClr val="0A73B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6">
            <a:extLst>
              <a:ext uri="{FF2B5EF4-FFF2-40B4-BE49-F238E27FC236}">
                <a16:creationId xmlns:a16="http://schemas.microsoft.com/office/drawing/2014/main" id="{2C2994EA-C7B7-4A3E-89EE-3F684085A9CA}"/>
              </a:ext>
            </a:extLst>
          </p:cNvPr>
          <p:cNvSpPr/>
          <p:nvPr/>
        </p:nvSpPr>
        <p:spPr>
          <a:xfrm>
            <a:off x="8206839" y="0"/>
            <a:ext cx="1159411" cy="3025775"/>
          </a:xfrm>
          <a:custGeom>
            <a:avLst/>
            <a:gdLst/>
            <a:ahLst/>
            <a:cxnLst/>
            <a:rect l="l" t="t" r="r" b="b"/>
            <a:pathLst>
              <a:path w="904240" h="3025775">
                <a:moveTo>
                  <a:pt x="903741" y="3025447"/>
                </a:moveTo>
                <a:lnTo>
                  <a:pt x="0" y="3025447"/>
                </a:lnTo>
                <a:lnTo>
                  <a:pt x="0" y="0"/>
                </a:lnTo>
                <a:lnTo>
                  <a:pt x="903741" y="0"/>
                </a:lnTo>
                <a:lnTo>
                  <a:pt x="903741" y="3025447"/>
                </a:lnTo>
                <a:close/>
              </a:path>
            </a:pathLst>
          </a:custGeom>
          <a:solidFill>
            <a:srgbClr val="0F73B7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299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>
            <a:extLst>
              <a:ext uri="{FF2B5EF4-FFF2-40B4-BE49-F238E27FC236}">
                <a16:creationId xmlns:a16="http://schemas.microsoft.com/office/drawing/2014/main" id="{8E5161BB-6454-433B-A8ED-4CFDB3E7AC0F}"/>
              </a:ext>
            </a:extLst>
          </p:cNvPr>
          <p:cNvSpPr/>
          <p:nvPr/>
        </p:nvSpPr>
        <p:spPr>
          <a:xfrm>
            <a:off x="9426355" y="-35"/>
            <a:ext cx="10841304" cy="11308715"/>
          </a:xfrm>
          <a:custGeom>
            <a:avLst/>
            <a:gdLst/>
            <a:ahLst/>
            <a:cxnLst/>
            <a:rect l="l" t="t" r="r" b="b"/>
            <a:pathLst>
              <a:path w="9011285" h="11308715">
                <a:moveTo>
                  <a:pt x="0" y="11308556"/>
                </a:moveTo>
                <a:lnTo>
                  <a:pt x="9011160" y="11308556"/>
                </a:lnTo>
                <a:lnTo>
                  <a:pt x="9011160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243E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597" y="635"/>
            <a:ext cx="9414489" cy="11308715"/>
          </a:xfrm>
          <a:custGeom>
            <a:avLst/>
            <a:gdLst/>
            <a:ahLst/>
            <a:cxnLst/>
            <a:rect l="l" t="t" r="r" b="b"/>
            <a:pathLst>
              <a:path w="9011285" h="11308715">
                <a:moveTo>
                  <a:pt x="0" y="11308556"/>
                </a:moveTo>
                <a:lnTo>
                  <a:pt x="9011160" y="11308556"/>
                </a:lnTo>
                <a:lnTo>
                  <a:pt x="9011160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243E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9388" y="1718290"/>
            <a:ext cx="6002790" cy="7963077"/>
          </a:xfrm>
          <a:prstGeom prst="rect">
            <a:avLst/>
          </a:prstGeom>
        </p:spPr>
        <p:txBody>
          <a:bodyPr vert="horz" wrap="square" lIns="0" tIns="875665" rIns="0" bIns="0" rtlCol="0">
            <a:spAutoFit/>
          </a:bodyPr>
          <a:lstStyle/>
          <a:p>
            <a:pPr marL="0" indent="0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45 Light" pitchFamily="2" charset="0"/>
              </a:rPr>
              <a:t>Hatem Kawasmy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45 Light" pitchFamily="2" charset="0"/>
              </a:rPr>
            </a:b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45 Light" pitchFamily="2" charset="0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45 Light" pitchFamily="2" charset="0"/>
              </a:rPr>
              <a:t>I’m here today to show you new opportunities 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45 Light" pitchFamily="2" charset="0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45 Light" pitchFamily="2" charset="0"/>
              </a:rPr>
              <a:t>and change your life...  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45 Light" pitchFamily="2" charset="0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45 Light" pitchFamily="2" charset="0"/>
              </a:rPr>
              <a:t>Believe me I’m serious! this session will be life changing! this is my promise to you… 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45 Light" pitchFamily="2" charset="0"/>
              </a:rPr>
            </a:b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45 Light" pitchFamily="2" charset="0"/>
              </a:rPr>
            </a:br>
            <a:endParaRPr sz="6000" b="1" dirty="0">
              <a:solidFill>
                <a:schemeClr val="bg1"/>
              </a:solidFill>
              <a:latin typeface="KPMG Extralight"/>
              <a:cs typeface="KPMG Extra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32099" y="1156905"/>
            <a:ext cx="1580515" cy="635000"/>
          </a:xfrm>
          <a:custGeom>
            <a:avLst/>
            <a:gdLst/>
            <a:ahLst/>
            <a:cxnLst/>
            <a:rect l="l" t="t" r="r" b="b"/>
            <a:pathLst>
              <a:path w="1580514" h="635000">
                <a:moveTo>
                  <a:pt x="1240318" y="495534"/>
                </a:moveTo>
                <a:lnTo>
                  <a:pt x="1137494" y="495534"/>
                </a:lnTo>
                <a:lnTo>
                  <a:pt x="1138415" y="525348"/>
                </a:lnTo>
                <a:lnTo>
                  <a:pt x="1155798" y="577614"/>
                </a:lnTo>
                <a:lnTo>
                  <a:pt x="1200733" y="617000"/>
                </a:lnTo>
                <a:lnTo>
                  <a:pt x="1264402" y="633360"/>
                </a:lnTo>
                <a:lnTo>
                  <a:pt x="1294599" y="634745"/>
                </a:lnTo>
                <a:lnTo>
                  <a:pt x="1333550" y="633402"/>
                </a:lnTo>
                <a:lnTo>
                  <a:pt x="1373075" y="629538"/>
                </a:lnTo>
                <a:lnTo>
                  <a:pt x="1413029" y="623401"/>
                </a:lnTo>
                <a:lnTo>
                  <a:pt x="1453264" y="615237"/>
                </a:lnTo>
                <a:lnTo>
                  <a:pt x="1464859" y="568349"/>
                </a:lnTo>
                <a:lnTo>
                  <a:pt x="1320713" y="568349"/>
                </a:lnTo>
                <a:lnTo>
                  <a:pt x="1288425" y="564138"/>
                </a:lnTo>
                <a:lnTo>
                  <a:pt x="1263156" y="551052"/>
                </a:lnTo>
                <a:lnTo>
                  <a:pt x="1246567" y="528411"/>
                </a:lnTo>
                <a:lnTo>
                  <a:pt x="1240318" y="495534"/>
                </a:lnTo>
                <a:close/>
              </a:path>
              <a:path w="1580514" h="635000">
                <a:moveTo>
                  <a:pt x="440436" y="0"/>
                </a:moveTo>
                <a:lnTo>
                  <a:pt x="89536" y="0"/>
                </a:lnTo>
                <a:lnTo>
                  <a:pt x="89536" y="329225"/>
                </a:lnTo>
                <a:lnTo>
                  <a:pt x="0" y="627750"/>
                </a:lnTo>
                <a:lnTo>
                  <a:pt x="78741" y="627750"/>
                </a:lnTo>
                <a:lnTo>
                  <a:pt x="118300" y="495534"/>
                </a:lnTo>
                <a:lnTo>
                  <a:pt x="1580349" y="495534"/>
                </a:lnTo>
                <a:lnTo>
                  <a:pt x="1580349" y="483189"/>
                </a:lnTo>
                <a:lnTo>
                  <a:pt x="220768" y="483189"/>
                </a:lnTo>
                <a:lnTo>
                  <a:pt x="208789" y="457902"/>
                </a:lnTo>
                <a:lnTo>
                  <a:pt x="237858" y="428196"/>
                </a:lnTo>
                <a:lnTo>
                  <a:pt x="138571" y="428196"/>
                </a:lnTo>
                <a:lnTo>
                  <a:pt x="180465" y="288839"/>
                </a:lnTo>
                <a:lnTo>
                  <a:pt x="102101" y="288839"/>
                </a:lnTo>
                <a:lnTo>
                  <a:pt x="102101" y="12512"/>
                </a:lnTo>
                <a:lnTo>
                  <a:pt x="440436" y="12512"/>
                </a:lnTo>
                <a:lnTo>
                  <a:pt x="440436" y="0"/>
                </a:lnTo>
                <a:close/>
              </a:path>
              <a:path w="1580514" h="635000">
                <a:moveTo>
                  <a:pt x="226736" y="495534"/>
                </a:moveTo>
                <a:lnTo>
                  <a:pt x="129671" y="495534"/>
                </a:lnTo>
                <a:lnTo>
                  <a:pt x="194957" y="627750"/>
                </a:lnTo>
                <a:lnTo>
                  <a:pt x="290095" y="627750"/>
                </a:lnTo>
                <a:lnTo>
                  <a:pt x="226736" y="495534"/>
                </a:lnTo>
                <a:close/>
              </a:path>
              <a:path w="1580514" h="635000">
                <a:moveTo>
                  <a:pt x="474938" y="495534"/>
                </a:moveTo>
                <a:lnTo>
                  <a:pt x="370522" y="495534"/>
                </a:lnTo>
                <a:lnTo>
                  <a:pt x="330628" y="627750"/>
                </a:lnTo>
                <a:lnTo>
                  <a:pt x="416678" y="627750"/>
                </a:lnTo>
                <a:lnTo>
                  <a:pt x="456038" y="495901"/>
                </a:lnTo>
                <a:lnTo>
                  <a:pt x="474938" y="495901"/>
                </a:lnTo>
                <a:lnTo>
                  <a:pt x="474938" y="495534"/>
                </a:lnTo>
                <a:close/>
              </a:path>
              <a:path w="1580514" h="635000">
                <a:moveTo>
                  <a:pt x="752081" y="495534"/>
                </a:moveTo>
                <a:lnTo>
                  <a:pt x="666503" y="495534"/>
                </a:lnTo>
                <a:lnTo>
                  <a:pt x="628514" y="627363"/>
                </a:lnTo>
                <a:lnTo>
                  <a:pt x="715255" y="627363"/>
                </a:lnTo>
                <a:lnTo>
                  <a:pt x="752081" y="495534"/>
                </a:lnTo>
                <a:close/>
              </a:path>
              <a:path w="1580514" h="635000">
                <a:moveTo>
                  <a:pt x="948463" y="495534"/>
                </a:moveTo>
                <a:lnTo>
                  <a:pt x="791106" y="495534"/>
                </a:lnTo>
                <a:lnTo>
                  <a:pt x="792164" y="627363"/>
                </a:lnTo>
                <a:lnTo>
                  <a:pt x="864947" y="627363"/>
                </a:lnTo>
                <a:lnTo>
                  <a:pt x="948463" y="495534"/>
                </a:lnTo>
                <a:close/>
              </a:path>
              <a:path w="1580514" h="635000">
                <a:moveTo>
                  <a:pt x="1088092" y="495534"/>
                </a:moveTo>
                <a:lnTo>
                  <a:pt x="1003152" y="495534"/>
                </a:lnTo>
                <a:lnTo>
                  <a:pt x="974944" y="627363"/>
                </a:lnTo>
                <a:lnTo>
                  <a:pt x="1060386" y="627363"/>
                </a:lnTo>
                <a:lnTo>
                  <a:pt x="1088092" y="495534"/>
                </a:lnTo>
                <a:close/>
              </a:path>
              <a:path w="1580514" h="635000">
                <a:moveTo>
                  <a:pt x="1482865" y="495534"/>
                </a:moveTo>
                <a:lnTo>
                  <a:pt x="1392219" y="495534"/>
                </a:lnTo>
                <a:lnTo>
                  <a:pt x="1375549" y="562747"/>
                </a:lnTo>
                <a:lnTo>
                  <a:pt x="1361621" y="565044"/>
                </a:lnTo>
                <a:lnTo>
                  <a:pt x="1347786" y="566812"/>
                </a:lnTo>
                <a:lnTo>
                  <a:pt x="1334123" y="567948"/>
                </a:lnTo>
                <a:lnTo>
                  <a:pt x="1320713" y="568349"/>
                </a:lnTo>
                <a:lnTo>
                  <a:pt x="1464859" y="568349"/>
                </a:lnTo>
                <a:lnTo>
                  <a:pt x="1482865" y="495534"/>
                </a:lnTo>
                <a:close/>
              </a:path>
              <a:path w="1580514" h="635000">
                <a:moveTo>
                  <a:pt x="440436" y="12512"/>
                </a:moveTo>
                <a:lnTo>
                  <a:pt x="427777" y="12512"/>
                </a:lnTo>
                <a:lnTo>
                  <a:pt x="427777" y="305676"/>
                </a:lnTo>
                <a:lnTo>
                  <a:pt x="376040" y="477723"/>
                </a:lnTo>
                <a:lnTo>
                  <a:pt x="374229" y="483189"/>
                </a:lnTo>
                <a:lnTo>
                  <a:pt x="583709" y="483189"/>
                </a:lnTo>
                <a:lnTo>
                  <a:pt x="613526" y="468172"/>
                </a:lnTo>
                <a:lnTo>
                  <a:pt x="636743" y="447576"/>
                </a:lnTo>
                <a:lnTo>
                  <a:pt x="643107" y="437473"/>
                </a:lnTo>
                <a:lnTo>
                  <a:pt x="496319" y="437473"/>
                </a:lnTo>
                <a:lnTo>
                  <a:pt x="475472" y="437306"/>
                </a:lnTo>
                <a:lnTo>
                  <a:pt x="485116" y="401621"/>
                </a:lnTo>
                <a:lnTo>
                  <a:pt x="489660" y="383925"/>
                </a:lnTo>
                <a:lnTo>
                  <a:pt x="500613" y="342450"/>
                </a:lnTo>
                <a:lnTo>
                  <a:pt x="505471" y="342450"/>
                </a:lnTo>
                <a:lnTo>
                  <a:pt x="510235" y="342272"/>
                </a:lnTo>
                <a:lnTo>
                  <a:pt x="664949" y="342272"/>
                </a:lnTo>
                <a:lnTo>
                  <a:pt x="631690" y="297477"/>
                </a:lnTo>
                <a:lnTo>
                  <a:pt x="583512" y="288839"/>
                </a:lnTo>
                <a:lnTo>
                  <a:pt x="440436" y="288839"/>
                </a:lnTo>
                <a:lnTo>
                  <a:pt x="440436" y="12512"/>
                </a:lnTo>
                <a:close/>
              </a:path>
              <a:path w="1580514" h="635000">
                <a:moveTo>
                  <a:pt x="1200267" y="0"/>
                </a:moveTo>
                <a:lnTo>
                  <a:pt x="849419" y="0"/>
                </a:lnTo>
                <a:lnTo>
                  <a:pt x="849419" y="288389"/>
                </a:lnTo>
                <a:lnTo>
                  <a:pt x="726187" y="288389"/>
                </a:lnTo>
                <a:lnTo>
                  <a:pt x="670241" y="483189"/>
                </a:lnTo>
                <a:lnTo>
                  <a:pt x="755600" y="483189"/>
                </a:lnTo>
                <a:lnTo>
                  <a:pt x="789913" y="361339"/>
                </a:lnTo>
                <a:lnTo>
                  <a:pt x="861722" y="361339"/>
                </a:lnTo>
                <a:lnTo>
                  <a:pt x="861722" y="12512"/>
                </a:lnTo>
                <a:lnTo>
                  <a:pt x="1200267" y="12512"/>
                </a:lnTo>
                <a:lnTo>
                  <a:pt x="1200267" y="0"/>
                </a:lnTo>
                <a:close/>
              </a:path>
              <a:path w="1580514" h="635000">
                <a:moveTo>
                  <a:pt x="861722" y="361339"/>
                </a:moveTo>
                <a:lnTo>
                  <a:pt x="789913" y="361339"/>
                </a:lnTo>
                <a:lnTo>
                  <a:pt x="791106" y="483189"/>
                </a:lnTo>
                <a:lnTo>
                  <a:pt x="861722" y="483189"/>
                </a:lnTo>
                <a:lnTo>
                  <a:pt x="861722" y="361339"/>
                </a:lnTo>
                <a:close/>
              </a:path>
              <a:path w="1580514" h="635000">
                <a:moveTo>
                  <a:pt x="994074" y="288724"/>
                </a:moveTo>
                <a:lnTo>
                  <a:pt x="870716" y="483189"/>
                </a:lnTo>
                <a:lnTo>
                  <a:pt x="956609" y="483189"/>
                </a:lnTo>
                <a:lnTo>
                  <a:pt x="1030837" y="366418"/>
                </a:lnTo>
                <a:lnTo>
                  <a:pt x="1115566" y="366418"/>
                </a:lnTo>
                <a:lnTo>
                  <a:pt x="1131913" y="288839"/>
                </a:lnTo>
                <a:lnTo>
                  <a:pt x="994074" y="288724"/>
                </a:lnTo>
                <a:close/>
              </a:path>
              <a:path w="1580514" h="635000">
                <a:moveTo>
                  <a:pt x="1115566" y="366418"/>
                </a:moveTo>
                <a:lnTo>
                  <a:pt x="1030837" y="366418"/>
                </a:lnTo>
                <a:lnTo>
                  <a:pt x="1005634" y="483189"/>
                </a:lnTo>
                <a:lnTo>
                  <a:pt x="1090961" y="483189"/>
                </a:lnTo>
                <a:lnTo>
                  <a:pt x="1115566" y="366418"/>
                </a:lnTo>
                <a:close/>
              </a:path>
              <a:path w="1580514" h="635000">
                <a:moveTo>
                  <a:pt x="1200267" y="12512"/>
                </a:moveTo>
                <a:lnTo>
                  <a:pt x="1187639" y="12512"/>
                </a:lnTo>
                <a:lnTo>
                  <a:pt x="1187615" y="305676"/>
                </a:lnTo>
                <a:lnTo>
                  <a:pt x="1187503" y="361339"/>
                </a:lnTo>
                <a:lnTo>
                  <a:pt x="1159715" y="409406"/>
                </a:lnTo>
                <a:lnTo>
                  <a:pt x="1144038" y="454645"/>
                </a:lnTo>
                <a:lnTo>
                  <a:pt x="1138855" y="483189"/>
                </a:lnTo>
                <a:lnTo>
                  <a:pt x="1241888" y="483189"/>
                </a:lnTo>
                <a:lnTo>
                  <a:pt x="1241888" y="472037"/>
                </a:lnTo>
                <a:lnTo>
                  <a:pt x="1243113" y="465902"/>
                </a:lnTo>
                <a:lnTo>
                  <a:pt x="1261111" y="409753"/>
                </a:lnTo>
                <a:lnTo>
                  <a:pt x="1285892" y="372483"/>
                </a:lnTo>
                <a:lnTo>
                  <a:pt x="1320428" y="346187"/>
                </a:lnTo>
                <a:lnTo>
                  <a:pt x="1326250" y="344890"/>
                </a:lnTo>
                <a:lnTo>
                  <a:pt x="1200267" y="344890"/>
                </a:lnTo>
                <a:lnTo>
                  <a:pt x="1200267" y="12512"/>
                </a:lnTo>
                <a:close/>
              </a:path>
              <a:path w="1580514" h="635000">
                <a:moveTo>
                  <a:pt x="1499430" y="428887"/>
                </a:moveTo>
                <a:lnTo>
                  <a:pt x="1334901" y="428887"/>
                </a:lnTo>
                <a:lnTo>
                  <a:pt x="1321383" y="483189"/>
                </a:lnTo>
                <a:lnTo>
                  <a:pt x="1485850" y="483189"/>
                </a:lnTo>
                <a:lnTo>
                  <a:pt x="1499430" y="428887"/>
                </a:lnTo>
                <a:close/>
              </a:path>
              <a:path w="1580514" h="635000">
                <a:moveTo>
                  <a:pt x="1580349" y="12512"/>
                </a:moveTo>
                <a:lnTo>
                  <a:pt x="1567973" y="12512"/>
                </a:lnTo>
                <a:lnTo>
                  <a:pt x="1567973" y="483189"/>
                </a:lnTo>
                <a:lnTo>
                  <a:pt x="1580349" y="483189"/>
                </a:lnTo>
                <a:lnTo>
                  <a:pt x="1580349" y="12512"/>
                </a:lnTo>
                <a:close/>
              </a:path>
              <a:path w="1580514" h="635000">
                <a:moveTo>
                  <a:pt x="664949" y="342272"/>
                </a:moveTo>
                <a:lnTo>
                  <a:pt x="530915" y="342272"/>
                </a:lnTo>
                <a:lnTo>
                  <a:pt x="549676" y="342654"/>
                </a:lnTo>
                <a:lnTo>
                  <a:pt x="564545" y="344160"/>
                </a:lnTo>
                <a:lnTo>
                  <a:pt x="575437" y="347330"/>
                </a:lnTo>
                <a:lnTo>
                  <a:pt x="582264" y="352701"/>
                </a:lnTo>
                <a:lnTo>
                  <a:pt x="584883" y="358624"/>
                </a:lnTo>
                <a:lnTo>
                  <a:pt x="585484" y="366471"/>
                </a:lnTo>
                <a:lnTo>
                  <a:pt x="584099" y="376347"/>
                </a:lnTo>
                <a:lnTo>
                  <a:pt x="560916" y="422755"/>
                </a:lnTo>
                <a:lnTo>
                  <a:pt x="518371" y="436855"/>
                </a:lnTo>
                <a:lnTo>
                  <a:pt x="515115" y="437023"/>
                </a:lnTo>
                <a:lnTo>
                  <a:pt x="511932" y="437306"/>
                </a:lnTo>
                <a:lnTo>
                  <a:pt x="503544" y="437306"/>
                </a:lnTo>
                <a:lnTo>
                  <a:pt x="499838" y="437473"/>
                </a:lnTo>
                <a:lnTo>
                  <a:pt x="643107" y="437473"/>
                </a:lnTo>
                <a:lnTo>
                  <a:pt x="653244" y="421379"/>
                </a:lnTo>
                <a:lnTo>
                  <a:pt x="662911" y="389558"/>
                </a:lnTo>
                <a:lnTo>
                  <a:pt x="665930" y="366418"/>
                </a:lnTo>
                <a:lnTo>
                  <a:pt x="665931" y="358624"/>
                </a:lnTo>
                <a:lnTo>
                  <a:pt x="665449" y="344107"/>
                </a:lnTo>
                <a:lnTo>
                  <a:pt x="664949" y="342272"/>
                </a:lnTo>
                <a:close/>
              </a:path>
              <a:path w="1580514" h="635000">
                <a:moveTo>
                  <a:pt x="374229" y="288839"/>
                </a:moveTo>
                <a:lnTo>
                  <a:pt x="267939" y="288839"/>
                </a:lnTo>
                <a:lnTo>
                  <a:pt x="138571" y="428196"/>
                </a:lnTo>
                <a:lnTo>
                  <a:pt x="237858" y="428196"/>
                </a:lnTo>
                <a:lnTo>
                  <a:pt x="374229" y="288839"/>
                </a:lnTo>
                <a:close/>
              </a:path>
              <a:path w="1580514" h="635000">
                <a:moveTo>
                  <a:pt x="1514183" y="336230"/>
                </a:moveTo>
                <a:lnTo>
                  <a:pt x="1365099" y="336230"/>
                </a:lnTo>
                <a:lnTo>
                  <a:pt x="1384341" y="338366"/>
                </a:lnTo>
                <a:lnTo>
                  <a:pt x="1400750" y="345793"/>
                </a:lnTo>
                <a:lnTo>
                  <a:pt x="1411556" y="360040"/>
                </a:lnTo>
                <a:lnTo>
                  <a:pt x="1413988" y="382637"/>
                </a:lnTo>
                <a:lnTo>
                  <a:pt x="1511859" y="382637"/>
                </a:lnTo>
                <a:lnTo>
                  <a:pt x="1514808" y="367889"/>
                </a:lnTo>
                <a:lnTo>
                  <a:pt x="1516163" y="349999"/>
                </a:lnTo>
                <a:lnTo>
                  <a:pt x="1514183" y="336230"/>
                </a:lnTo>
                <a:close/>
              </a:path>
              <a:path w="1580514" h="635000">
                <a:moveTo>
                  <a:pt x="1580349" y="0"/>
                </a:moveTo>
                <a:lnTo>
                  <a:pt x="1229512" y="0"/>
                </a:lnTo>
                <a:lnTo>
                  <a:pt x="1229512" y="316712"/>
                </a:lnTo>
                <a:lnTo>
                  <a:pt x="1221507" y="323390"/>
                </a:lnTo>
                <a:lnTo>
                  <a:pt x="1214020" y="330311"/>
                </a:lnTo>
                <a:lnTo>
                  <a:pt x="1206982" y="337464"/>
                </a:lnTo>
                <a:lnTo>
                  <a:pt x="1200267" y="344890"/>
                </a:lnTo>
                <a:lnTo>
                  <a:pt x="1326250" y="344890"/>
                </a:lnTo>
                <a:lnTo>
                  <a:pt x="1365099" y="336230"/>
                </a:lnTo>
                <a:lnTo>
                  <a:pt x="1514183" y="336230"/>
                </a:lnTo>
                <a:lnTo>
                  <a:pt x="1513327" y="330302"/>
                </a:lnTo>
                <a:lnTo>
                  <a:pt x="1503723" y="310168"/>
                </a:lnTo>
                <a:lnTo>
                  <a:pt x="1501257" y="307823"/>
                </a:lnTo>
                <a:lnTo>
                  <a:pt x="1241888" y="307823"/>
                </a:lnTo>
                <a:lnTo>
                  <a:pt x="1241888" y="12512"/>
                </a:lnTo>
                <a:lnTo>
                  <a:pt x="1580349" y="12512"/>
                </a:lnTo>
                <a:lnTo>
                  <a:pt x="1580349" y="0"/>
                </a:lnTo>
                <a:close/>
              </a:path>
              <a:path w="1580514" h="635000">
                <a:moveTo>
                  <a:pt x="1386334" y="269656"/>
                </a:moveTo>
                <a:lnTo>
                  <a:pt x="1354294" y="271123"/>
                </a:lnTo>
                <a:lnTo>
                  <a:pt x="1317936" y="276748"/>
                </a:lnTo>
                <a:lnTo>
                  <a:pt x="1279626" y="288389"/>
                </a:lnTo>
                <a:lnTo>
                  <a:pt x="1241888" y="307823"/>
                </a:lnTo>
                <a:lnTo>
                  <a:pt x="1501257" y="307823"/>
                </a:lnTo>
                <a:lnTo>
                  <a:pt x="1484246" y="291642"/>
                </a:lnTo>
                <a:lnTo>
                  <a:pt x="1457645" y="279071"/>
                </a:lnTo>
                <a:lnTo>
                  <a:pt x="1424736" y="271921"/>
                </a:lnTo>
                <a:lnTo>
                  <a:pt x="1386334" y="269656"/>
                </a:lnTo>
                <a:close/>
              </a:path>
              <a:path w="1580514" h="635000">
                <a:moveTo>
                  <a:pt x="820351" y="0"/>
                </a:moveTo>
                <a:lnTo>
                  <a:pt x="469451" y="0"/>
                </a:lnTo>
                <a:lnTo>
                  <a:pt x="469451" y="288839"/>
                </a:lnTo>
                <a:lnTo>
                  <a:pt x="583512" y="288839"/>
                </a:lnTo>
                <a:lnTo>
                  <a:pt x="577264" y="288389"/>
                </a:lnTo>
                <a:lnTo>
                  <a:pt x="482079" y="288389"/>
                </a:lnTo>
                <a:lnTo>
                  <a:pt x="482079" y="12512"/>
                </a:lnTo>
                <a:lnTo>
                  <a:pt x="820351" y="12512"/>
                </a:lnTo>
                <a:lnTo>
                  <a:pt x="820351" y="0"/>
                </a:lnTo>
                <a:close/>
              </a:path>
              <a:path w="1580514" h="635000">
                <a:moveTo>
                  <a:pt x="546779" y="288284"/>
                </a:moveTo>
                <a:lnTo>
                  <a:pt x="482079" y="288389"/>
                </a:lnTo>
                <a:lnTo>
                  <a:pt x="577264" y="288389"/>
                </a:lnTo>
                <a:lnTo>
                  <a:pt x="576613" y="288342"/>
                </a:lnTo>
                <a:lnTo>
                  <a:pt x="546779" y="288284"/>
                </a:lnTo>
                <a:close/>
              </a:path>
              <a:path w="1580514" h="635000">
                <a:moveTo>
                  <a:pt x="820351" y="12512"/>
                </a:moveTo>
                <a:lnTo>
                  <a:pt x="807745" y="12512"/>
                </a:lnTo>
                <a:lnTo>
                  <a:pt x="807745" y="288389"/>
                </a:lnTo>
                <a:lnTo>
                  <a:pt x="820351" y="288389"/>
                </a:lnTo>
                <a:lnTo>
                  <a:pt x="820351" y="125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88001" y="6120944"/>
            <a:ext cx="2326640" cy="3983990"/>
          </a:xfrm>
          <a:custGeom>
            <a:avLst/>
            <a:gdLst/>
            <a:ahLst/>
            <a:cxnLst/>
            <a:rect l="l" t="t" r="r" b="b"/>
            <a:pathLst>
              <a:path w="2326640" h="3983990">
                <a:moveTo>
                  <a:pt x="0" y="3983732"/>
                </a:moveTo>
                <a:lnTo>
                  <a:pt x="2326410" y="3983732"/>
                </a:lnTo>
                <a:lnTo>
                  <a:pt x="2326410" y="0"/>
                </a:lnTo>
                <a:lnTo>
                  <a:pt x="0" y="0"/>
                </a:lnTo>
                <a:lnTo>
                  <a:pt x="0" y="3983732"/>
                </a:lnTo>
                <a:close/>
              </a:path>
            </a:pathLst>
          </a:custGeom>
          <a:ln w="41883">
            <a:solidFill>
              <a:srgbClr val="0350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33656" y="4165758"/>
            <a:ext cx="4371975" cy="7143115"/>
          </a:xfrm>
          <a:custGeom>
            <a:avLst/>
            <a:gdLst/>
            <a:ahLst/>
            <a:cxnLst/>
            <a:rect l="l" t="t" r="r" b="b"/>
            <a:pathLst>
              <a:path w="4371975" h="7143115">
                <a:moveTo>
                  <a:pt x="4371489" y="7142798"/>
                </a:moveTo>
                <a:lnTo>
                  <a:pt x="4371489" y="0"/>
                </a:lnTo>
                <a:lnTo>
                  <a:pt x="0" y="0"/>
                </a:lnTo>
                <a:lnTo>
                  <a:pt x="0" y="7142798"/>
                </a:lnTo>
              </a:path>
            </a:pathLst>
          </a:custGeom>
          <a:ln w="83767">
            <a:solidFill>
              <a:srgbClr val="4C2D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52370" y="6687377"/>
            <a:ext cx="1739900" cy="2978785"/>
          </a:xfrm>
          <a:custGeom>
            <a:avLst/>
            <a:gdLst/>
            <a:ahLst/>
            <a:cxnLst/>
            <a:rect l="l" t="t" r="r" b="b"/>
            <a:pathLst>
              <a:path w="1739900" h="2978784">
                <a:moveTo>
                  <a:pt x="0" y="2978474"/>
                </a:moveTo>
                <a:lnTo>
                  <a:pt x="1739339" y="2978474"/>
                </a:lnTo>
                <a:lnTo>
                  <a:pt x="1739339" y="0"/>
                </a:lnTo>
                <a:lnTo>
                  <a:pt x="0" y="0"/>
                </a:lnTo>
                <a:lnTo>
                  <a:pt x="0" y="2978474"/>
                </a:lnTo>
                <a:close/>
              </a:path>
            </a:pathLst>
          </a:custGeom>
          <a:ln w="52354">
            <a:solidFill>
              <a:srgbClr val="00A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81559" y="6717188"/>
            <a:ext cx="1423035" cy="2435860"/>
          </a:xfrm>
          <a:custGeom>
            <a:avLst/>
            <a:gdLst/>
            <a:ahLst/>
            <a:cxnLst/>
            <a:rect l="l" t="t" r="r" b="b"/>
            <a:pathLst>
              <a:path w="1423034" h="2435859">
                <a:moveTo>
                  <a:pt x="0" y="2435842"/>
                </a:moveTo>
                <a:lnTo>
                  <a:pt x="1422459" y="2435842"/>
                </a:lnTo>
                <a:lnTo>
                  <a:pt x="1422459" y="0"/>
                </a:lnTo>
                <a:lnTo>
                  <a:pt x="0" y="0"/>
                </a:lnTo>
                <a:lnTo>
                  <a:pt x="0" y="2435842"/>
                </a:lnTo>
                <a:close/>
              </a:path>
            </a:pathLst>
          </a:custGeom>
          <a:ln w="83767">
            <a:solidFill>
              <a:srgbClr val="0C73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093935" y="10182391"/>
            <a:ext cx="787400" cy="1126490"/>
          </a:xfrm>
          <a:custGeom>
            <a:avLst/>
            <a:gdLst/>
            <a:ahLst/>
            <a:cxnLst/>
            <a:rect l="l" t="t" r="r" b="b"/>
            <a:pathLst>
              <a:path w="787400" h="1126490">
                <a:moveTo>
                  <a:pt x="786918" y="1126164"/>
                </a:moveTo>
                <a:lnTo>
                  <a:pt x="786918" y="0"/>
                </a:lnTo>
                <a:lnTo>
                  <a:pt x="0" y="0"/>
                </a:lnTo>
                <a:lnTo>
                  <a:pt x="0" y="1126164"/>
                </a:lnTo>
              </a:path>
            </a:pathLst>
          </a:custGeom>
          <a:ln w="31412">
            <a:solidFill>
              <a:srgbClr val="3946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340905" y="6943704"/>
            <a:ext cx="420370" cy="0"/>
          </a:xfrm>
          <a:custGeom>
            <a:avLst/>
            <a:gdLst/>
            <a:ahLst/>
            <a:cxnLst/>
            <a:rect l="l" t="t" r="r" b="b"/>
            <a:pathLst>
              <a:path w="420369">
                <a:moveTo>
                  <a:pt x="0" y="0"/>
                </a:moveTo>
                <a:lnTo>
                  <a:pt x="419808" y="0"/>
                </a:lnTo>
              </a:path>
            </a:pathLst>
          </a:custGeom>
          <a:ln w="62825">
            <a:solidFill>
              <a:srgbClr val="00A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340905" y="1916255"/>
            <a:ext cx="2763520" cy="5027930"/>
          </a:xfrm>
          <a:custGeom>
            <a:avLst/>
            <a:gdLst/>
            <a:ahLst/>
            <a:cxnLst/>
            <a:rect l="l" t="t" r="r" b="b"/>
            <a:pathLst>
              <a:path w="2763519" h="5027930">
                <a:moveTo>
                  <a:pt x="2763193" y="0"/>
                </a:moveTo>
                <a:lnTo>
                  <a:pt x="0" y="0"/>
                </a:lnTo>
                <a:lnTo>
                  <a:pt x="0" y="5027449"/>
                </a:lnTo>
              </a:path>
            </a:pathLst>
          </a:custGeom>
          <a:ln w="62825">
            <a:solidFill>
              <a:srgbClr val="00A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992853" y="3122281"/>
            <a:ext cx="787400" cy="1348105"/>
          </a:xfrm>
          <a:custGeom>
            <a:avLst/>
            <a:gdLst/>
            <a:ahLst/>
            <a:cxnLst/>
            <a:rect l="l" t="t" r="r" b="b"/>
            <a:pathLst>
              <a:path w="787400" h="1348104">
                <a:moveTo>
                  <a:pt x="0" y="1347529"/>
                </a:moveTo>
                <a:lnTo>
                  <a:pt x="786918" y="1347529"/>
                </a:lnTo>
                <a:lnTo>
                  <a:pt x="786918" y="0"/>
                </a:lnTo>
                <a:lnTo>
                  <a:pt x="0" y="0"/>
                </a:lnTo>
                <a:lnTo>
                  <a:pt x="0" y="1347529"/>
                </a:lnTo>
                <a:close/>
              </a:path>
            </a:pathLst>
          </a:custGeom>
          <a:ln w="20941">
            <a:solidFill>
              <a:srgbClr val="0C73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39880" y="8443669"/>
            <a:ext cx="1326515" cy="2270760"/>
          </a:xfrm>
          <a:custGeom>
            <a:avLst/>
            <a:gdLst/>
            <a:ahLst/>
            <a:cxnLst/>
            <a:rect l="l" t="t" r="r" b="b"/>
            <a:pathLst>
              <a:path w="1326515" h="2270759">
                <a:moveTo>
                  <a:pt x="0" y="2270621"/>
                </a:moveTo>
                <a:lnTo>
                  <a:pt x="1326064" y="2270621"/>
                </a:lnTo>
                <a:lnTo>
                  <a:pt x="1326064" y="0"/>
                </a:lnTo>
                <a:lnTo>
                  <a:pt x="0" y="0"/>
                </a:lnTo>
                <a:lnTo>
                  <a:pt x="0" y="2270621"/>
                </a:lnTo>
                <a:close/>
              </a:path>
            </a:pathLst>
          </a:custGeom>
          <a:ln w="31412">
            <a:solidFill>
              <a:srgbClr val="702A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165208" y="8300438"/>
            <a:ext cx="568325" cy="972819"/>
          </a:xfrm>
          <a:custGeom>
            <a:avLst/>
            <a:gdLst/>
            <a:ahLst/>
            <a:cxnLst/>
            <a:rect l="l" t="t" r="r" b="b"/>
            <a:pathLst>
              <a:path w="568325" h="972820">
                <a:moveTo>
                  <a:pt x="0" y="972420"/>
                </a:moveTo>
                <a:lnTo>
                  <a:pt x="567898" y="972420"/>
                </a:lnTo>
                <a:lnTo>
                  <a:pt x="567898" y="0"/>
                </a:lnTo>
                <a:lnTo>
                  <a:pt x="0" y="0"/>
                </a:lnTo>
                <a:lnTo>
                  <a:pt x="0" y="972420"/>
                </a:lnTo>
                <a:close/>
              </a:path>
            </a:pathLst>
          </a:custGeom>
          <a:ln w="20941">
            <a:solidFill>
              <a:srgbClr val="00A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84328" y="8176620"/>
            <a:ext cx="807085" cy="1382395"/>
          </a:xfrm>
          <a:custGeom>
            <a:avLst/>
            <a:gdLst/>
            <a:ahLst/>
            <a:cxnLst/>
            <a:rect l="l" t="t" r="r" b="b"/>
            <a:pathLst>
              <a:path w="807084" h="1382395">
                <a:moveTo>
                  <a:pt x="0" y="1381769"/>
                </a:moveTo>
                <a:lnTo>
                  <a:pt x="806980" y="1381769"/>
                </a:lnTo>
                <a:lnTo>
                  <a:pt x="806980" y="0"/>
                </a:lnTo>
                <a:lnTo>
                  <a:pt x="0" y="0"/>
                </a:lnTo>
                <a:lnTo>
                  <a:pt x="0" y="1381769"/>
                </a:lnTo>
                <a:close/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89926" y="8657527"/>
            <a:ext cx="807085" cy="1381760"/>
          </a:xfrm>
          <a:custGeom>
            <a:avLst/>
            <a:gdLst/>
            <a:ahLst/>
            <a:cxnLst/>
            <a:rect l="l" t="t" r="r" b="b"/>
            <a:pathLst>
              <a:path w="807084" h="1381759">
                <a:moveTo>
                  <a:pt x="0" y="1381758"/>
                </a:moveTo>
                <a:lnTo>
                  <a:pt x="806980" y="1381758"/>
                </a:lnTo>
                <a:lnTo>
                  <a:pt x="806980" y="0"/>
                </a:lnTo>
                <a:lnTo>
                  <a:pt x="0" y="0"/>
                </a:lnTo>
                <a:lnTo>
                  <a:pt x="0" y="1381758"/>
                </a:lnTo>
                <a:close/>
              </a:path>
            </a:pathLst>
          </a:custGeom>
          <a:ln w="628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86435" y="10395317"/>
            <a:ext cx="621030" cy="913765"/>
          </a:xfrm>
          <a:custGeom>
            <a:avLst/>
            <a:gdLst/>
            <a:ahLst/>
            <a:cxnLst/>
            <a:rect l="l" t="t" r="r" b="b"/>
            <a:pathLst>
              <a:path w="621029" h="913765">
                <a:moveTo>
                  <a:pt x="620933" y="913239"/>
                </a:moveTo>
                <a:lnTo>
                  <a:pt x="620933" y="0"/>
                </a:lnTo>
                <a:lnTo>
                  <a:pt x="0" y="0"/>
                </a:lnTo>
                <a:lnTo>
                  <a:pt x="0" y="913239"/>
                </a:lnTo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597320" y="9856966"/>
            <a:ext cx="568325" cy="972819"/>
          </a:xfrm>
          <a:custGeom>
            <a:avLst/>
            <a:gdLst/>
            <a:ahLst/>
            <a:cxnLst/>
            <a:rect l="l" t="t" r="r" b="b"/>
            <a:pathLst>
              <a:path w="568325" h="972820">
                <a:moveTo>
                  <a:pt x="0" y="972535"/>
                </a:moveTo>
                <a:lnTo>
                  <a:pt x="567888" y="972535"/>
                </a:lnTo>
                <a:lnTo>
                  <a:pt x="567888" y="0"/>
                </a:lnTo>
                <a:lnTo>
                  <a:pt x="0" y="0"/>
                </a:lnTo>
                <a:lnTo>
                  <a:pt x="0" y="972535"/>
                </a:lnTo>
                <a:close/>
              </a:path>
            </a:pathLst>
          </a:custGeom>
          <a:ln w="41883">
            <a:solidFill>
              <a:srgbClr val="0350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902015" y="5271190"/>
            <a:ext cx="1572260" cy="2692400"/>
          </a:xfrm>
          <a:custGeom>
            <a:avLst/>
            <a:gdLst/>
            <a:ahLst/>
            <a:cxnLst/>
            <a:rect l="l" t="t" r="r" b="b"/>
            <a:pathLst>
              <a:path w="1572259" h="2692400">
                <a:moveTo>
                  <a:pt x="0" y="2691865"/>
                </a:moveTo>
                <a:lnTo>
                  <a:pt x="1571973" y="2691865"/>
                </a:lnTo>
                <a:lnTo>
                  <a:pt x="1571973" y="0"/>
                </a:lnTo>
                <a:lnTo>
                  <a:pt x="0" y="0"/>
                </a:lnTo>
                <a:lnTo>
                  <a:pt x="0" y="2691865"/>
                </a:lnTo>
                <a:close/>
              </a:path>
            </a:pathLst>
          </a:custGeom>
          <a:solidFill>
            <a:srgbClr val="0C73BA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990013" y="7963055"/>
            <a:ext cx="2104390" cy="3345815"/>
          </a:xfrm>
          <a:custGeom>
            <a:avLst/>
            <a:gdLst/>
            <a:ahLst/>
            <a:cxnLst/>
            <a:rect l="l" t="t" r="r" b="b"/>
            <a:pathLst>
              <a:path w="2104390" h="3345815">
                <a:moveTo>
                  <a:pt x="0" y="3345500"/>
                </a:moveTo>
                <a:lnTo>
                  <a:pt x="2104313" y="3345500"/>
                </a:lnTo>
                <a:lnTo>
                  <a:pt x="2104313" y="0"/>
                </a:lnTo>
                <a:lnTo>
                  <a:pt x="0" y="0"/>
                </a:lnTo>
                <a:lnTo>
                  <a:pt x="0" y="3345500"/>
                </a:lnTo>
                <a:close/>
              </a:path>
            </a:pathLst>
          </a:custGeom>
          <a:solidFill>
            <a:srgbClr val="0C73BA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760715" y="5949619"/>
            <a:ext cx="2343785" cy="5359400"/>
          </a:xfrm>
          <a:custGeom>
            <a:avLst/>
            <a:gdLst/>
            <a:ahLst/>
            <a:cxnLst/>
            <a:rect l="l" t="t" r="r" b="b"/>
            <a:pathLst>
              <a:path w="2343784" h="5359400">
                <a:moveTo>
                  <a:pt x="0" y="5358936"/>
                </a:moveTo>
                <a:lnTo>
                  <a:pt x="2343384" y="5358936"/>
                </a:lnTo>
                <a:lnTo>
                  <a:pt x="2343384" y="0"/>
                </a:lnTo>
                <a:lnTo>
                  <a:pt x="0" y="0"/>
                </a:lnTo>
                <a:lnTo>
                  <a:pt x="0" y="5358936"/>
                </a:lnTo>
                <a:close/>
              </a:path>
            </a:pathLst>
          </a:custGeom>
          <a:solidFill>
            <a:srgbClr val="0C73BA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528307" y="7367314"/>
            <a:ext cx="909319" cy="1557020"/>
          </a:xfrm>
          <a:custGeom>
            <a:avLst/>
            <a:gdLst/>
            <a:ahLst/>
            <a:cxnLst/>
            <a:rect l="l" t="t" r="r" b="b"/>
            <a:pathLst>
              <a:path w="909320" h="1557020">
                <a:moveTo>
                  <a:pt x="0" y="1556654"/>
                </a:moveTo>
                <a:lnTo>
                  <a:pt x="909040" y="1556654"/>
                </a:lnTo>
                <a:lnTo>
                  <a:pt x="909040" y="0"/>
                </a:lnTo>
                <a:lnTo>
                  <a:pt x="0" y="0"/>
                </a:lnTo>
                <a:lnTo>
                  <a:pt x="0" y="1556654"/>
                </a:lnTo>
                <a:close/>
              </a:path>
            </a:pathLst>
          </a:custGeom>
          <a:solidFill>
            <a:srgbClr val="0C73BA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18577" y="8628763"/>
            <a:ext cx="757555" cy="1297305"/>
          </a:xfrm>
          <a:custGeom>
            <a:avLst/>
            <a:gdLst/>
            <a:ahLst/>
            <a:cxnLst/>
            <a:rect l="l" t="t" r="r" b="b"/>
            <a:pathLst>
              <a:path w="757554" h="1297304">
                <a:moveTo>
                  <a:pt x="0" y="1297175"/>
                </a:moveTo>
                <a:lnTo>
                  <a:pt x="757505" y="1297175"/>
                </a:lnTo>
                <a:lnTo>
                  <a:pt x="757505" y="0"/>
                </a:lnTo>
                <a:lnTo>
                  <a:pt x="0" y="0"/>
                </a:lnTo>
                <a:lnTo>
                  <a:pt x="0" y="1297175"/>
                </a:lnTo>
                <a:close/>
              </a:path>
            </a:pathLst>
          </a:custGeom>
          <a:solidFill>
            <a:srgbClr val="0C73BA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53466" y="6954259"/>
            <a:ext cx="482600" cy="826135"/>
          </a:xfrm>
          <a:custGeom>
            <a:avLst/>
            <a:gdLst/>
            <a:ahLst/>
            <a:cxnLst/>
            <a:rect l="l" t="t" r="r" b="b"/>
            <a:pathLst>
              <a:path w="482600" h="826134">
                <a:moveTo>
                  <a:pt x="0" y="826110"/>
                </a:moveTo>
                <a:lnTo>
                  <a:pt x="482383" y="826110"/>
                </a:lnTo>
                <a:lnTo>
                  <a:pt x="482383" y="0"/>
                </a:lnTo>
                <a:lnTo>
                  <a:pt x="0" y="0"/>
                </a:lnTo>
                <a:lnTo>
                  <a:pt x="0" y="826110"/>
                </a:lnTo>
                <a:close/>
              </a:path>
            </a:pathLst>
          </a:custGeom>
          <a:solidFill>
            <a:srgbClr val="0C73BA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47355" y="9854558"/>
            <a:ext cx="482600" cy="826135"/>
          </a:xfrm>
          <a:custGeom>
            <a:avLst/>
            <a:gdLst/>
            <a:ahLst/>
            <a:cxnLst/>
            <a:rect l="l" t="t" r="r" b="b"/>
            <a:pathLst>
              <a:path w="482600" h="826134">
                <a:moveTo>
                  <a:pt x="0" y="826110"/>
                </a:moveTo>
                <a:lnTo>
                  <a:pt x="482383" y="826110"/>
                </a:lnTo>
                <a:lnTo>
                  <a:pt x="482383" y="0"/>
                </a:lnTo>
                <a:lnTo>
                  <a:pt x="0" y="0"/>
                </a:lnTo>
                <a:lnTo>
                  <a:pt x="0" y="826110"/>
                </a:lnTo>
                <a:close/>
              </a:path>
            </a:pathLst>
          </a:custGeom>
          <a:solidFill>
            <a:srgbClr val="0C73BA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10462" y="8157029"/>
            <a:ext cx="482600" cy="826135"/>
          </a:xfrm>
          <a:custGeom>
            <a:avLst/>
            <a:gdLst/>
            <a:ahLst/>
            <a:cxnLst/>
            <a:rect l="l" t="t" r="r" b="b"/>
            <a:pathLst>
              <a:path w="482600" h="826134">
                <a:moveTo>
                  <a:pt x="0" y="826110"/>
                </a:moveTo>
                <a:lnTo>
                  <a:pt x="482383" y="826110"/>
                </a:lnTo>
                <a:lnTo>
                  <a:pt x="482383" y="0"/>
                </a:lnTo>
                <a:lnTo>
                  <a:pt x="0" y="0"/>
                </a:lnTo>
                <a:lnTo>
                  <a:pt x="0" y="826110"/>
                </a:lnTo>
                <a:close/>
              </a:path>
            </a:pathLst>
          </a:custGeom>
          <a:solidFill>
            <a:srgbClr val="0C73BA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800964" y="5561956"/>
            <a:ext cx="482600" cy="826135"/>
          </a:xfrm>
          <a:custGeom>
            <a:avLst/>
            <a:gdLst/>
            <a:ahLst/>
            <a:cxnLst/>
            <a:rect l="l" t="t" r="r" b="b"/>
            <a:pathLst>
              <a:path w="482600" h="826135">
                <a:moveTo>
                  <a:pt x="0" y="826110"/>
                </a:moveTo>
                <a:lnTo>
                  <a:pt x="482383" y="826110"/>
                </a:lnTo>
                <a:lnTo>
                  <a:pt x="482383" y="0"/>
                </a:lnTo>
                <a:lnTo>
                  <a:pt x="0" y="0"/>
                </a:lnTo>
                <a:lnTo>
                  <a:pt x="0" y="826110"/>
                </a:lnTo>
                <a:close/>
              </a:path>
            </a:pathLst>
          </a:custGeom>
          <a:solidFill>
            <a:srgbClr val="0C73BA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806243" y="1081527"/>
            <a:ext cx="1002665" cy="1717039"/>
          </a:xfrm>
          <a:custGeom>
            <a:avLst/>
            <a:gdLst/>
            <a:ahLst/>
            <a:cxnLst/>
            <a:rect l="l" t="t" r="r" b="b"/>
            <a:pathLst>
              <a:path w="1002665" h="1717039">
                <a:moveTo>
                  <a:pt x="0" y="1716994"/>
                </a:moveTo>
                <a:lnTo>
                  <a:pt x="1002597" y="1716994"/>
                </a:lnTo>
                <a:lnTo>
                  <a:pt x="1002597" y="0"/>
                </a:lnTo>
                <a:lnTo>
                  <a:pt x="0" y="0"/>
                </a:lnTo>
                <a:lnTo>
                  <a:pt x="0" y="1716994"/>
                </a:lnTo>
                <a:close/>
              </a:path>
            </a:pathLst>
          </a:custGeom>
          <a:solidFill>
            <a:srgbClr val="0C73BA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688001" y="10424761"/>
            <a:ext cx="671195" cy="883919"/>
          </a:xfrm>
          <a:custGeom>
            <a:avLst/>
            <a:gdLst/>
            <a:ahLst/>
            <a:cxnLst/>
            <a:rect l="l" t="t" r="r" b="b"/>
            <a:pathLst>
              <a:path w="671194" h="883920">
                <a:moveTo>
                  <a:pt x="670586" y="883795"/>
                </a:moveTo>
                <a:lnTo>
                  <a:pt x="670586" y="0"/>
                </a:lnTo>
                <a:lnTo>
                  <a:pt x="0" y="0"/>
                </a:lnTo>
                <a:lnTo>
                  <a:pt x="0" y="883795"/>
                </a:lnTo>
                <a:lnTo>
                  <a:pt x="670586" y="883795"/>
                </a:lnTo>
                <a:close/>
              </a:path>
            </a:pathLst>
          </a:custGeom>
          <a:solidFill>
            <a:srgbClr val="0C73BA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319388" y="10130264"/>
            <a:ext cx="146685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45" dirty="0">
                <a:solidFill>
                  <a:srgbClr val="FFFFFF"/>
                </a:solidFill>
                <a:latin typeface="Univers 55"/>
                <a:cs typeface="Univers 55"/>
              </a:rPr>
              <a:t>kpmg.com.sa</a:t>
            </a:r>
            <a:endParaRPr sz="1700">
              <a:latin typeface="Univers 55"/>
              <a:cs typeface="Univers 55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0BEC45C-73A0-4FA9-A900-F51D88475E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10313606" y="1476866"/>
            <a:ext cx="11402069" cy="844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88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4839" y="2846951"/>
            <a:ext cx="7607801" cy="434798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>
                <a:tab pos="458470" algn="l"/>
                <a:tab pos="494665" algn="l"/>
                <a:tab pos="896619" algn="l"/>
                <a:tab pos="1390015" algn="l"/>
                <a:tab pos="1637030" algn="l"/>
                <a:tab pos="1816735" algn="l"/>
                <a:tab pos="2051685" algn="l"/>
                <a:tab pos="2230755" algn="l"/>
                <a:tab pos="2465705" algn="l"/>
                <a:tab pos="2651125" algn="l"/>
                <a:tab pos="2906395" algn="l"/>
              </a:tabLst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PMG Light"/>
                <a:ea typeface="+mn-ea"/>
                <a:cs typeface="KPMG Light"/>
              </a:rPr>
              <a:t>Develop 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>
                <a:tab pos="458470" algn="l"/>
                <a:tab pos="494665" algn="l"/>
                <a:tab pos="896619" algn="l"/>
                <a:tab pos="1390015" algn="l"/>
                <a:tab pos="1637030" algn="l"/>
                <a:tab pos="1816735" algn="l"/>
                <a:tab pos="2051685" algn="l"/>
                <a:tab pos="2230755" algn="l"/>
                <a:tab pos="2465705" algn="l"/>
                <a:tab pos="2651125" algn="l"/>
                <a:tab pos="2906395" algn="l"/>
              </a:tabLst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PMG Light"/>
                <a:ea typeface="+mn-ea"/>
                <a:cs typeface="KPMG Light"/>
              </a:rPr>
              <a:t>a Burring Desire </a:t>
            </a:r>
            <a:endParaRPr kumimoji="0" sz="1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PMG Light"/>
              <a:ea typeface="+mn-ea"/>
              <a:cs typeface="KPMG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7B26A-EB4F-4373-9EF5-25C710A272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251" y="0"/>
            <a:ext cx="10356849" cy="1130935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959824C-184A-4DD2-BF03-E81D98AB9083}"/>
              </a:ext>
            </a:extLst>
          </p:cNvPr>
          <p:cNvGrpSpPr/>
          <p:nvPr/>
        </p:nvGrpSpPr>
        <p:grpSpPr>
          <a:xfrm>
            <a:off x="298450" y="2588643"/>
            <a:ext cx="7619992" cy="6465711"/>
            <a:chOff x="298450" y="2588643"/>
            <a:chExt cx="7619992" cy="646571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A9C4466-A4E3-46DC-A507-111DF44A1F0B}"/>
                </a:ext>
              </a:extLst>
            </p:cNvPr>
            <p:cNvGrpSpPr/>
            <p:nvPr/>
          </p:nvGrpSpPr>
          <p:grpSpPr>
            <a:xfrm>
              <a:off x="6068967" y="7235825"/>
              <a:ext cx="1487533" cy="1818529"/>
              <a:chOff x="6068967" y="7235825"/>
              <a:chExt cx="1487533" cy="181852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2D7D532-5E42-4195-8813-B2010B220C48}"/>
                  </a:ext>
                </a:extLst>
              </p:cNvPr>
              <p:cNvSpPr/>
              <p:nvPr/>
            </p:nvSpPr>
            <p:spPr>
              <a:xfrm>
                <a:off x="6375421" y="7235825"/>
                <a:ext cx="1181079" cy="1818529"/>
              </a:xfrm>
              <a:prstGeom prst="rect">
                <a:avLst/>
              </a:prstGeom>
              <a:ln w="44187">
                <a:solidFill>
                  <a:srgbClr val="394899"/>
                </a:solidFill>
              </a:ln>
            </p:spPr>
            <p:txBody>
              <a:bodyPr wrap="square" lIns="0" tIns="0" rIns="0" bIns="0" rtlCol="0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bject 17">
                <a:extLst>
                  <a:ext uri="{FF2B5EF4-FFF2-40B4-BE49-F238E27FC236}">
                    <a16:creationId xmlns:a16="http://schemas.microsoft.com/office/drawing/2014/main" id="{83DD90BC-2303-40E1-A468-F08F40AA244E}"/>
                  </a:ext>
                </a:extLst>
              </p:cNvPr>
              <p:cNvSpPr/>
              <p:nvPr/>
            </p:nvSpPr>
            <p:spPr>
              <a:xfrm>
                <a:off x="6068967" y="7736839"/>
                <a:ext cx="474980" cy="864869"/>
              </a:xfrm>
              <a:custGeom>
                <a:avLst/>
                <a:gdLst/>
                <a:ahLst/>
                <a:cxnLst/>
                <a:rect l="l" t="t" r="r" b="b"/>
                <a:pathLst>
                  <a:path w="474979" h="864870">
                    <a:moveTo>
                      <a:pt x="474969" y="864434"/>
                    </a:moveTo>
                    <a:lnTo>
                      <a:pt x="0" y="864434"/>
                    </a:lnTo>
                    <a:lnTo>
                      <a:pt x="0" y="0"/>
                    </a:lnTo>
                    <a:lnTo>
                      <a:pt x="474969" y="0"/>
                    </a:lnTo>
                    <a:lnTo>
                      <a:pt x="474969" y="864434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1" name="object 2">
              <a:extLst>
                <a:ext uri="{FF2B5EF4-FFF2-40B4-BE49-F238E27FC236}">
                  <a16:creationId xmlns:a16="http://schemas.microsoft.com/office/drawing/2014/main" id="{EEA37571-B7FD-40E1-9D1D-5E73F1A172CE}"/>
                </a:ext>
              </a:extLst>
            </p:cNvPr>
            <p:cNvSpPr/>
            <p:nvPr/>
          </p:nvSpPr>
          <p:spPr>
            <a:xfrm>
              <a:off x="298450" y="2588643"/>
              <a:ext cx="7619992" cy="5580632"/>
            </a:xfrm>
            <a:custGeom>
              <a:avLst/>
              <a:gdLst/>
              <a:ahLst/>
              <a:cxnLst/>
              <a:rect l="l" t="t" r="r" b="b"/>
              <a:pathLst>
                <a:path w="6111240" h="3253740">
                  <a:moveTo>
                    <a:pt x="6111206" y="3253461"/>
                  </a:moveTo>
                  <a:lnTo>
                    <a:pt x="0" y="3253461"/>
                  </a:lnTo>
                  <a:lnTo>
                    <a:pt x="0" y="0"/>
                  </a:lnTo>
                  <a:lnTo>
                    <a:pt x="6111206" y="0"/>
                  </a:lnTo>
                  <a:lnTo>
                    <a:pt x="6111206" y="3253461"/>
                  </a:lnTo>
                  <a:close/>
                </a:path>
              </a:pathLst>
            </a:custGeom>
            <a:ln w="83767">
              <a:solidFill>
                <a:srgbClr val="248F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id="{765D1247-6D83-4DA1-8D16-BFA1FE430446}"/>
                </a:ext>
              </a:extLst>
            </p:cNvPr>
            <p:cNvSpPr/>
            <p:nvPr/>
          </p:nvSpPr>
          <p:spPr>
            <a:xfrm>
              <a:off x="6148070" y="7733031"/>
              <a:ext cx="474980" cy="864869"/>
            </a:xfrm>
            <a:custGeom>
              <a:avLst/>
              <a:gdLst/>
              <a:ahLst/>
              <a:cxnLst/>
              <a:rect l="l" t="t" r="r" b="b"/>
              <a:pathLst>
                <a:path w="474979" h="864870">
                  <a:moveTo>
                    <a:pt x="474969" y="864434"/>
                  </a:moveTo>
                  <a:lnTo>
                    <a:pt x="0" y="864434"/>
                  </a:lnTo>
                  <a:lnTo>
                    <a:pt x="0" y="0"/>
                  </a:lnTo>
                  <a:lnTo>
                    <a:pt x="474969" y="0"/>
                  </a:lnTo>
                  <a:lnTo>
                    <a:pt x="474969" y="864434"/>
                  </a:lnTo>
                  <a:close/>
                </a:path>
              </a:pathLst>
            </a:custGeom>
            <a:solidFill>
              <a:srgbClr val="0A73B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6">
            <a:extLst>
              <a:ext uri="{FF2B5EF4-FFF2-40B4-BE49-F238E27FC236}">
                <a16:creationId xmlns:a16="http://schemas.microsoft.com/office/drawing/2014/main" id="{F5E4F2B8-5FA1-4D56-A099-03AA4B768129}"/>
              </a:ext>
            </a:extLst>
          </p:cNvPr>
          <p:cNvSpPr/>
          <p:nvPr/>
        </p:nvSpPr>
        <p:spPr>
          <a:xfrm>
            <a:off x="8206839" y="0"/>
            <a:ext cx="1159411" cy="3025775"/>
          </a:xfrm>
          <a:custGeom>
            <a:avLst/>
            <a:gdLst/>
            <a:ahLst/>
            <a:cxnLst/>
            <a:rect l="l" t="t" r="r" b="b"/>
            <a:pathLst>
              <a:path w="904240" h="3025775">
                <a:moveTo>
                  <a:pt x="903741" y="3025447"/>
                </a:moveTo>
                <a:lnTo>
                  <a:pt x="0" y="3025447"/>
                </a:lnTo>
                <a:lnTo>
                  <a:pt x="0" y="0"/>
                </a:lnTo>
                <a:lnTo>
                  <a:pt x="903741" y="0"/>
                </a:lnTo>
                <a:lnTo>
                  <a:pt x="903741" y="3025447"/>
                </a:lnTo>
                <a:close/>
              </a:path>
            </a:pathLst>
          </a:custGeom>
          <a:solidFill>
            <a:srgbClr val="0F73B7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407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74650" y="2846951"/>
            <a:ext cx="7607801" cy="405046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>
                <a:tab pos="458470" algn="l"/>
                <a:tab pos="494665" algn="l"/>
                <a:tab pos="896619" algn="l"/>
                <a:tab pos="1390015" algn="l"/>
                <a:tab pos="1637030" algn="l"/>
                <a:tab pos="1816735" algn="l"/>
                <a:tab pos="2051685" algn="l"/>
                <a:tab pos="2230755" algn="l"/>
                <a:tab pos="2465705" algn="l"/>
                <a:tab pos="2651125" algn="l"/>
                <a:tab pos="2906395" algn="l"/>
              </a:tabLst>
              <a:defRPr/>
            </a:pPr>
            <a:r>
              <a:rPr kumimoji="0" lang="en-US" sz="1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PMG Light"/>
                <a:ea typeface="+mn-ea"/>
                <a:cs typeface="KPMG Light"/>
              </a:rPr>
              <a:t>The Cafeteria</a:t>
            </a:r>
            <a:r>
              <a:rPr lang="en-US" sz="13000" b="1" dirty="0">
                <a:solidFill>
                  <a:prstClr val="black"/>
                </a:solidFill>
                <a:latin typeface="KPMG Light"/>
                <a:cs typeface="KPMG Light"/>
              </a:rPr>
              <a:t> model of success</a:t>
            </a:r>
            <a:endParaRPr kumimoji="0" sz="1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PMG Light"/>
              <a:ea typeface="+mn-ea"/>
              <a:cs typeface="KPMG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D88EFE-3EFE-4781-AF31-F60EB04A85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251" y="0"/>
            <a:ext cx="10356849" cy="113093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6241C1C-261A-40C0-AD47-64F5416F3BB6}"/>
              </a:ext>
            </a:extLst>
          </p:cNvPr>
          <p:cNvGrpSpPr/>
          <p:nvPr/>
        </p:nvGrpSpPr>
        <p:grpSpPr>
          <a:xfrm>
            <a:off x="298449" y="2588643"/>
            <a:ext cx="7684001" cy="6465711"/>
            <a:chOff x="298450" y="2588643"/>
            <a:chExt cx="7619992" cy="646571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E7C166B-6DA9-4A82-89D3-5069D2DE66EC}"/>
                </a:ext>
              </a:extLst>
            </p:cNvPr>
            <p:cNvGrpSpPr/>
            <p:nvPr/>
          </p:nvGrpSpPr>
          <p:grpSpPr>
            <a:xfrm>
              <a:off x="6068967" y="7235825"/>
              <a:ext cx="1487533" cy="1818529"/>
              <a:chOff x="6068967" y="7235825"/>
              <a:chExt cx="1487533" cy="181852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258E99E-949F-43FC-A01D-D0050F333CBF}"/>
                  </a:ext>
                </a:extLst>
              </p:cNvPr>
              <p:cNvSpPr/>
              <p:nvPr/>
            </p:nvSpPr>
            <p:spPr>
              <a:xfrm>
                <a:off x="6375421" y="7235825"/>
                <a:ext cx="1181079" cy="1818529"/>
              </a:xfrm>
              <a:prstGeom prst="rect">
                <a:avLst/>
              </a:prstGeom>
              <a:ln w="44187">
                <a:solidFill>
                  <a:srgbClr val="394899"/>
                </a:solidFill>
              </a:ln>
            </p:spPr>
            <p:txBody>
              <a:bodyPr wrap="square" lIns="0" tIns="0" rIns="0" bIns="0" rtlCol="0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bject 17">
                <a:extLst>
                  <a:ext uri="{FF2B5EF4-FFF2-40B4-BE49-F238E27FC236}">
                    <a16:creationId xmlns:a16="http://schemas.microsoft.com/office/drawing/2014/main" id="{5C6D7A2A-3470-4B01-B6FD-BCC5735090D1}"/>
                  </a:ext>
                </a:extLst>
              </p:cNvPr>
              <p:cNvSpPr/>
              <p:nvPr/>
            </p:nvSpPr>
            <p:spPr>
              <a:xfrm>
                <a:off x="6068967" y="7736839"/>
                <a:ext cx="474980" cy="864869"/>
              </a:xfrm>
              <a:custGeom>
                <a:avLst/>
                <a:gdLst/>
                <a:ahLst/>
                <a:cxnLst/>
                <a:rect l="l" t="t" r="r" b="b"/>
                <a:pathLst>
                  <a:path w="474979" h="864870">
                    <a:moveTo>
                      <a:pt x="474969" y="864434"/>
                    </a:moveTo>
                    <a:lnTo>
                      <a:pt x="0" y="864434"/>
                    </a:lnTo>
                    <a:lnTo>
                      <a:pt x="0" y="0"/>
                    </a:lnTo>
                    <a:lnTo>
                      <a:pt x="474969" y="0"/>
                    </a:lnTo>
                    <a:lnTo>
                      <a:pt x="474969" y="864434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2">
              <a:extLst>
                <a:ext uri="{FF2B5EF4-FFF2-40B4-BE49-F238E27FC236}">
                  <a16:creationId xmlns:a16="http://schemas.microsoft.com/office/drawing/2014/main" id="{6D6A2807-536E-4BCE-933E-146ADFE9C84E}"/>
                </a:ext>
              </a:extLst>
            </p:cNvPr>
            <p:cNvSpPr/>
            <p:nvPr/>
          </p:nvSpPr>
          <p:spPr>
            <a:xfrm>
              <a:off x="298450" y="2588643"/>
              <a:ext cx="7619992" cy="5580632"/>
            </a:xfrm>
            <a:custGeom>
              <a:avLst/>
              <a:gdLst/>
              <a:ahLst/>
              <a:cxnLst/>
              <a:rect l="l" t="t" r="r" b="b"/>
              <a:pathLst>
                <a:path w="6111240" h="3253740">
                  <a:moveTo>
                    <a:pt x="6111206" y="3253461"/>
                  </a:moveTo>
                  <a:lnTo>
                    <a:pt x="0" y="3253461"/>
                  </a:lnTo>
                  <a:lnTo>
                    <a:pt x="0" y="0"/>
                  </a:lnTo>
                  <a:lnTo>
                    <a:pt x="6111206" y="0"/>
                  </a:lnTo>
                  <a:lnTo>
                    <a:pt x="6111206" y="3253461"/>
                  </a:lnTo>
                  <a:close/>
                </a:path>
              </a:pathLst>
            </a:custGeom>
            <a:ln w="83767">
              <a:solidFill>
                <a:srgbClr val="248F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8642744C-2DC9-492E-A0EA-51F452B90A03}"/>
                </a:ext>
              </a:extLst>
            </p:cNvPr>
            <p:cNvSpPr/>
            <p:nvPr/>
          </p:nvSpPr>
          <p:spPr>
            <a:xfrm>
              <a:off x="6148070" y="7733031"/>
              <a:ext cx="474980" cy="864869"/>
            </a:xfrm>
            <a:custGeom>
              <a:avLst/>
              <a:gdLst/>
              <a:ahLst/>
              <a:cxnLst/>
              <a:rect l="l" t="t" r="r" b="b"/>
              <a:pathLst>
                <a:path w="474979" h="864870">
                  <a:moveTo>
                    <a:pt x="474969" y="864434"/>
                  </a:moveTo>
                  <a:lnTo>
                    <a:pt x="0" y="864434"/>
                  </a:lnTo>
                  <a:lnTo>
                    <a:pt x="0" y="0"/>
                  </a:lnTo>
                  <a:lnTo>
                    <a:pt x="474969" y="0"/>
                  </a:lnTo>
                  <a:lnTo>
                    <a:pt x="474969" y="864434"/>
                  </a:lnTo>
                  <a:close/>
                </a:path>
              </a:pathLst>
            </a:custGeom>
            <a:solidFill>
              <a:srgbClr val="0A73B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6">
            <a:extLst>
              <a:ext uri="{FF2B5EF4-FFF2-40B4-BE49-F238E27FC236}">
                <a16:creationId xmlns:a16="http://schemas.microsoft.com/office/drawing/2014/main" id="{643D4BCE-6BA4-46ED-99E5-ECCC7CD5E367}"/>
              </a:ext>
            </a:extLst>
          </p:cNvPr>
          <p:cNvSpPr/>
          <p:nvPr/>
        </p:nvSpPr>
        <p:spPr>
          <a:xfrm>
            <a:off x="8206839" y="0"/>
            <a:ext cx="1159411" cy="3025775"/>
          </a:xfrm>
          <a:custGeom>
            <a:avLst/>
            <a:gdLst/>
            <a:ahLst/>
            <a:cxnLst/>
            <a:rect l="l" t="t" r="r" b="b"/>
            <a:pathLst>
              <a:path w="904240" h="3025775">
                <a:moveTo>
                  <a:pt x="903741" y="3025447"/>
                </a:moveTo>
                <a:lnTo>
                  <a:pt x="0" y="3025447"/>
                </a:lnTo>
                <a:lnTo>
                  <a:pt x="0" y="0"/>
                </a:lnTo>
                <a:lnTo>
                  <a:pt x="903741" y="0"/>
                </a:lnTo>
                <a:lnTo>
                  <a:pt x="903741" y="3025447"/>
                </a:lnTo>
                <a:close/>
              </a:path>
            </a:pathLst>
          </a:custGeom>
          <a:solidFill>
            <a:srgbClr val="0F73B7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727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6849" y="2846951"/>
            <a:ext cx="7607801" cy="405046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>
                <a:tab pos="458470" algn="l"/>
                <a:tab pos="494665" algn="l"/>
                <a:tab pos="896619" algn="l"/>
                <a:tab pos="1390015" algn="l"/>
                <a:tab pos="1637030" algn="l"/>
                <a:tab pos="1816735" algn="l"/>
                <a:tab pos="2051685" algn="l"/>
                <a:tab pos="2230755" algn="l"/>
                <a:tab pos="2465705" algn="l"/>
                <a:tab pos="2651125" algn="l"/>
                <a:tab pos="2906395" algn="l"/>
              </a:tabLst>
              <a:defRPr/>
            </a:pPr>
            <a:r>
              <a:rPr kumimoji="0" lang="en-US" sz="1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PMG Light"/>
                <a:ea typeface="+mn-ea"/>
                <a:cs typeface="KPMG Light"/>
              </a:rPr>
              <a:t>The Restaurant  model of success</a:t>
            </a:r>
            <a:endParaRPr kumimoji="0" sz="1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PMG Light"/>
              <a:ea typeface="+mn-ea"/>
              <a:cs typeface="KPMG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CF0EEA-2A64-41B7-BB37-4F3EA66AE0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5278" y="0"/>
            <a:ext cx="10848819" cy="113093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138207B-13EB-416C-8354-BB74AA956C9A}"/>
              </a:ext>
            </a:extLst>
          </p:cNvPr>
          <p:cNvGrpSpPr/>
          <p:nvPr/>
        </p:nvGrpSpPr>
        <p:grpSpPr>
          <a:xfrm>
            <a:off x="298449" y="2588643"/>
            <a:ext cx="7684001" cy="6465711"/>
            <a:chOff x="298450" y="2588643"/>
            <a:chExt cx="7619992" cy="646571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7320DEE-736C-4F76-8FCD-11F002B7F7FB}"/>
                </a:ext>
              </a:extLst>
            </p:cNvPr>
            <p:cNvGrpSpPr/>
            <p:nvPr/>
          </p:nvGrpSpPr>
          <p:grpSpPr>
            <a:xfrm>
              <a:off x="6068967" y="7235825"/>
              <a:ext cx="1487533" cy="1818529"/>
              <a:chOff x="6068967" y="7235825"/>
              <a:chExt cx="1487533" cy="181852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CCC9141-66AD-4A77-A97C-4FAE233881BF}"/>
                  </a:ext>
                </a:extLst>
              </p:cNvPr>
              <p:cNvSpPr/>
              <p:nvPr/>
            </p:nvSpPr>
            <p:spPr>
              <a:xfrm>
                <a:off x="6375421" y="7235825"/>
                <a:ext cx="1181079" cy="1818529"/>
              </a:xfrm>
              <a:prstGeom prst="rect">
                <a:avLst/>
              </a:prstGeom>
              <a:ln w="44187">
                <a:solidFill>
                  <a:srgbClr val="394899"/>
                </a:solidFill>
              </a:ln>
            </p:spPr>
            <p:txBody>
              <a:bodyPr wrap="square" lIns="0" tIns="0" rIns="0" bIns="0" rtlCol="0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bject 17">
                <a:extLst>
                  <a:ext uri="{FF2B5EF4-FFF2-40B4-BE49-F238E27FC236}">
                    <a16:creationId xmlns:a16="http://schemas.microsoft.com/office/drawing/2014/main" id="{B9433495-8664-4004-B712-14F98D91D1E0}"/>
                  </a:ext>
                </a:extLst>
              </p:cNvPr>
              <p:cNvSpPr/>
              <p:nvPr/>
            </p:nvSpPr>
            <p:spPr>
              <a:xfrm>
                <a:off x="6068967" y="7736839"/>
                <a:ext cx="474980" cy="864869"/>
              </a:xfrm>
              <a:custGeom>
                <a:avLst/>
                <a:gdLst/>
                <a:ahLst/>
                <a:cxnLst/>
                <a:rect l="l" t="t" r="r" b="b"/>
                <a:pathLst>
                  <a:path w="474979" h="864870">
                    <a:moveTo>
                      <a:pt x="474969" y="864434"/>
                    </a:moveTo>
                    <a:lnTo>
                      <a:pt x="0" y="864434"/>
                    </a:lnTo>
                    <a:lnTo>
                      <a:pt x="0" y="0"/>
                    </a:lnTo>
                    <a:lnTo>
                      <a:pt x="474969" y="0"/>
                    </a:lnTo>
                    <a:lnTo>
                      <a:pt x="474969" y="864434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2">
              <a:extLst>
                <a:ext uri="{FF2B5EF4-FFF2-40B4-BE49-F238E27FC236}">
                  <a16:creationId xmlns:a16="http://schemas.microsoft.com/office/drawing/2014/main" id="{AF3EBD36-D2D4-47A7-9F98-F2E8066441B9}"/>
                </a:ext>
              </a:extLst>
            </p:cNvPr>
            <p:cNvSpPr/>
            <p:nvPr/>
          </p:nvSpPr>
          <p:spPr>
            <a:xfrm>
              <a:off x="298450" y="2588643"/>
              <a:ext cx="7619992" cy="5580632"/>
            </a:xfrm>
            <a:custGeom>
              <a:avLst/>
              <a:gdLst/>
              <a:ahLst/>
              <a:cxnLst/>
              <a:rect l="l" t="t" r="r" b="b"/>
              <a:pathLst>
                <a:path w="6111240" h="3253740">
                  <a:moveTo>
                    <a:pt x="6111206" y="3253461"/>
                  </a:moveTo>
                  <a:lnTo>
                    <a:pt x="0" y="3253461"/>
                  </a:lnTo>
                  <a:lnTo>
                    <a:pt x="0" y="0"/>
                  </a:lnTo>
                  <a:lnTo>
                    <a:pt x="6111206" y="0"/>
                  </a:lnTo>
                  <a:lnTo>
                    <a:pt x="6111206" y="3253461"/>
                  </a:lnTo>
                  <a:close/>
                </a:path>
              </a:pathLst>
            </a:custGeom>
            <a:ln w="83767">
              <a:solidFill>
                <a:srgbClr val="248F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30AEE2B3-4A6A-47E4-B8BC-EAE34769ACCA}"/>
                </a:ext>
              </a:extLst>
            </p:cNvPr>
            <p:cNvSpPr/>
            <p:nvPr/>
          </p:nvSpPr>
          <p:spPr>
            <a:xfrm>
              <a:off x="6148070" y="7733031"/>
              <a:ext cx="474980" cy="864869"/>
            </a:xfrm>
            <a:custGeom>
              <a:avLst/>
              <a:gdLst/>
              <a:ahLst/>
              <a:cxnLst/>
              <a:rect l="l" t="t" r="r" b="b"/>
              <a:pathLst>
                <a:path w="474979" h="864870">
                  <a:moveTo>
                    <a:pt x="474969" y="864434"/>
                  </a:moveTo>
                  <a:lnTo>
                    <a:pt x="0" y="864434"/>
                  </a:lnTo>
                  <a:lnTo>
                    <a:pt x="0" y="0"/>
                  </a:lnTo>
                  <a:lnTo>
                    <a:pt x="474969" y="0"/>
                  </a:lnTo>
                  <a:lnTo>
                    <a:pt x="474969" y="864434"/>
                  </a:lnTo>
                  <a:close/>
                </a:path>
              </a:pathLst>
            </a:custGeom>
            <a:solidFill>
              <a:srgbClr val="0A73B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6">
            <a:extLst>
              <a:ext uri="{FF2B5EF4-FFF2-40B4-BE49-F238E27FC236}">
                <a16:creationId xmlns:a16="http://schemas.microsoft.com/office/drawing/2014/main" id="{702029E3-D0B4-4317-AA18-CBFA2CBCD009}"/>
              </a:ext>
            </a:extLst>
          </p:cNvPr>
          <p:cNvSpPr/>
          <p:nvPr/>
        </p:nvSpPr>
        <p:spPr>
          <a:xfrm>
            <a:off x="8206839" y="0"/>
            <a:ext cx="1159411" cy="3025775"/>
          </a:xfrm>
          <a:custGeom>
            <a:avLst/>
            <a:gdLst/>
            <a:ahLst/>
            <a:cxnLst/>
            <a:rect l="l" t="t" r="r" b="b"/>
            <a:pathLst>
              <a:path w="904240" h="3025775">
                <a:moveTo>
                  <a:pt x="903741" y="3025447"/>
                </a:moveTo>
                <a:lnTo>
                  <a:pt x="0" y="3025447"/>
                </a:lnTo>
                <a:lnTo>
                  <a:pt x="0" y="0"/>
                </a:lnTo>
                <a:lnTo>
                  <a:pt x="903741" y="0"/>
                </a:lnTo>
                <a:lnTo>
                  <a:pt x="903741" y="3025447"/>
                </a:lnTo>
                <a:close/>
              </a:path>
            </a:pathLst>
          </a:custGeom>
          <a:solidFill>
            <a:srgbClr val="0F73B7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602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74650" y="2846951"/>
            <a:ext cx="7607801" cy="429668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>
                <a:tab pos="458470" algn="l"/>
                <a:tab pos="494665" algn="l"/>
                <a:tab pos="896619" algn="l"/>
                <a:tab pos="1390015" algn="l"/>
                <a:tab pos="1637030" algn="l"/>
                <a:tab pos="1816735" algn="l"/>
                <a:tab pos="2051685" algn="l"/>
                <a:tab pos="2230755" algn="l"/>
                <a:tab pos="2465705" algn="l"/>
                <a:tab pos="2651125" algn="l"/>
                <a:tab pos="2906395" algn="l"/>
              </a:tabLst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PMG Light"/>
                <a:ea typeface="+mn-ea"/>
                <a:cs typeface="KPMG Light"/>
              </a:rPr>
              <a:t>The Key to Happiness</a:t>
            </a:r>
            <a:endParaRPr kumimoji="0" sz="1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PMG Light"/>
              <a:ea typeface="+mn-ea"/>
              <a:cs typeface="KPMG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EBAD28-B0A2-40B9-A037-DC3197FBD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252" y="0"/>
            <a:ext cx="10356848" cy="113093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63C72EC-7A4C-4DF4-9718-6184F6D90F7F}"/>
              </a:ext>
            </a:extLst>
          </p:cNvPr>
          <p:cNvGrpSpPr/>
          <p:nvPr/>
        </p:nvGrpSpPr>
        <p:grpSpPr>
          <a:xfrm>
            <a:off x="298449" y="2588643"/>
            <a:ext cx="7684001" cy="6465711"/>
            <a:chOff x="298450" y="2588643"/>
            <a:chExt cx="7619992" cy="646571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02E4EF8-54FC-4803-B7D7-5C17B37CBAFE}"/>
                </a:ext>
              </a:extLst>
            </p:cNvPr>
            <p:cNvGrpSpPr/>
            <p:nvPr/>
          </p:nvGrpSpPr>
          <p:grpSpPr>
            <a:xfrm>
              <a:off x="6068967" y="7235825"/>
              <a:ext cx="1487533" cy="1818529"/>
              <a:chOff x="6068967" y="7235825"/>
              <a:chExt cx="1487533" cy="181852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4FCF95F-AB17-4F01-B6AA-8D87392DFBE4}"/>
                  </a:ext>
                </a:extLst>
              </p:cNvPr>
              <p:cNvSpPr/>
              <p:nvPr/>
            </p:nvSpPr>
            <p:spPr>
              <a:xfrm>
                <a:off x="6375421" y="7235825"/>
                <a:ext cx="1181079" cy="1818529"/>
              </a:xfrm>
              <a:prstGeom prst="rect">
                <a:avLst/>
              </a:prstGeom>
              <a:ln w="44187">
                <a:solidFill>
                  <a:srgbClr val="394899"/>
                </a:solidFill>
              </a:ln>
            </p:spPr>
            <p:txBody>
              <a:bodyPr wrap="square" lIns="0" tIns="0" rIns="0" bIns="0" rtlCol="0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bject 17">
                <a:extLst>
                  <a:ext uri="{FF2B5EF4-FFF2-40B4-BE49-F238E27FC236}">
                    <a16:creationId xmlns:a16="http://schemas.microsoft.com/office/drawing/2014/main" id="{EF33C61F-D2D8-4179-AC25-6A732451C4EF}"/>
                  </a:ext>
                </a:extLst>
              </p:cNvPr>
              <p:cNvSpPr/>
              <p:nvPr/>
            </p:nvSpPr>
            <p:spPr>
              <a:xfrm>
                <a:off x="6068967" y="7736839"/>
                <a:ext cx="474980" cy="864869"/>
              </a:xfrm>
              <a:custGeom>
                <a:avLst/>
                <a:gdLst/>
                <a:ahLst/>
                <a:cxnLst/>
                <a:rect l="l" t="t" r="r" b="b"/>
                <a:pathLst>
                  <a:path w="474979" h="864870">
                    <a:moveTo>
                      <a:pt x="474969" y="864434"/>
                    </a:moveTo>
                    <a:lnTo>
                      <a:pt x="0" y="864434"/>
                    </a:lnTo>
                    <a:lnTo>
                      <a:pt x="0" y="0"/>
                    </a:lnTo>
                    <a:lnTo>
                      <a:pt x="474969" y="0"/>
                    </a:lnTo>
                    <a:lnTo>
                      <a:pt x="474969" y="864434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2">
              <a:extLst>
                <a:ext uri="{FF2B5EF4-FFF2-40B4-BE49-F238E27FC236}">
                  <a16:creationId xmlns:a16="http://schemas.microsoft.com/office/drawing/2014/main" id="{297933C0-866E-45A8-8891-B5322022FB8B}"/>
                </a:ext>
              </a:extLst>
            </p:cNvPr>
            <p:cNvSpPr/>
            <p:nvPr/>
          </p:nvSpPr>
          <p:spPr>
            <a:xfrm>
              <a:off x="298450" y="2588643"/>
              <a:ext cx="7619992" cy="5580632"/>
            </a:xfrm>
            <a:custGeom>
              <a:avLst/>
              <a:gdLst/>
              <a:ahLst/>
              <a:cxnLst/>
              <a:rect l="l" t="t" r="r" b="b"/>
              <a:pathLst>
                <a:path w="6111240" h="3253740">
                  <a:moveTo>
                    <a:pt x="6111206" y="3253461"/>
                  </a:moveTo>
                  <a:lnTo>
                    <a:pt x="0" y="3253461"/>
                  </a:lnTo>
                  <a:lnTo>
                    <a:pt x="0" y="0"/>
                  </a:lnTo>
                  <a:lnTo>
                    <a:pt x="6111206" y="0"/>
                  </a:lnTo>
                  <a:lnTo>
                    <a:pt x="6111206" y="3253461"/>
                  </a:lnTo>
                  <a:close/>
                </a:path>
              </a:pathLst>
            </a:custGeom>
            <a:ln w="83767">
              <a:solidFill>
                <a:srgbClr val="248F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E863BCBA-4C95-49AB-8669-B9A42CCC1C28}"/>
                </a:ext>
              </a:extLst>
            </p:cNvPr>
            <p:cNvSpPr/>
            <p:nvPr/>
          </p:nvSpPr>
          <p:spPr>
            <a:xfrm>
              <a:off x="6148070" y="7733031"/>
              <a:ext cx="474980" cy="864869"/>
            </a:xfrm>
            <a:custGeom>
              <a:avLst/>
              <a:gdLst/>
              <a:ahLst/>
              <a:cxnLst/>
              <a:rect l="l" t="t" r="r" b="b"/>
              <a:pathLst>
                <a:path w="474979" h="864870">
                  <a:moveTo>
                    <a:pt x="474969" y="864434"/>
                  </a:moveTo>
                  <a:lnTo>
                    <a:pt x="0" y="864434"/>
                  </a:lnTo>
                  <a:lnTo>
                    <a:pt x="0" y="0"/>
                  </a:lnTo>
                  <a:lnTo>
                    <a:pt x="474969" y="0"/>
                  </a:lnTo>
                  <a:lnTo>
                    <a:pt x="474969" y="864434"/>
                  </a:lnTo>
                  <a:close/>
                </a:path>
              </a:pathLst>
            </a:custGeom>
            <a:solidFill>
              <a:srgbClr val="0A73B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6">
            <a:extLst>
              <a:ext uri="{FF2B5EF4-FFF2-40B4-BE49-F238E27FC236}">
                <a16:creationId xmlns:a16="http://schemas.microsoft.com/office/drawing/2014/main" id="{83846360-59B3-4EE1-92CC-AC1E47D47E90}"/>
              </a:ext>
            </a:extLst>
          </p:cNvPr>
          <p:cNvSpPr/>
          <p:nvPr/>
        </p:nvSpPr>
        <p:spPr>
          <a:xfrm>
            <a:off x="8206839" y="0"/>
            <a:ext cx="1159411" cy="3025775"/>
          </a:xfrm>
          <a:custGeom>
            <a:avLst/>
            <a:gdLst/>
            <a:ahLst/>
            <a:cxnLst/>
            <a:rect l="l" t="t" r="r" b="b"/>
            <a:pathLst>
              <a:path w="904240" h="3025775">
                <a:moveTo>
                  <a:pt x="903741" y="3025447"/>
                </a:moveTo>
                <a:lnTo>
                  <a:pt x="0" y="3025447"/>
                </a:lnTo>
                <a:lnTo>
                  <a:pt x="0" y="0"/>
                </a:lnTo>
                <a:lnTo>
                  <a:pt x="903741" y="0"/>
                </a:lnTo>
                <a:lnTo>
                  <a:pt x="903741" y="3025447"/>
                </a:lnTo>
                <a:close/>
              </a:path>
            </a:pathLst>
          </a:custGeom>
          <a:solidFill>
            <a:srgbClr val="0F73B7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287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12259" y="1774964"/>
            <a:ext cx="5486400" cy="30181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>
                <a:tab pos="458470" algn="l"/>
                <a:tab pos="494665" algn="l"/>
                <a:tab pos="896619" algn="l"/>
                <a:tab pos="1390015" algn="l"/>
                <a:tab pos="1637030" algn="l"/>
                <a:tab pos="1816735" algn="l"/>
                <a:tab pos="2051685" algn="l"/>
                <a:tab pos="2230755" algn="l"/>
                <a:tab pos="2465705" algn="l"/>
                <a:tab pos="2651125" algn="l"/>
                <a:tab pos="2906395" algn="l"/>
              </a:tabLst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PMG Light"/>
                <a:ea typeface="+mn-ea"/>
                <a:cs typeface="KPMG Light"/>
              </a:rPr>
              <a:t>The Key to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>
                <a:tab pos="458470" algn="l"/>
                <a:tab pos="494665" algn="l"/>
                <a:tab pos="896619" algn="l"/>
                <a:tab pos="1390015" algn="l"/>
                <a:tab pos="1637030" algn="l"/>
                <a:tab pos="1816735" algn="l"/>
                <a:tab pos="2051685" algn="l"/>
                <a:tab pos="2230755" algn="l"/>
                <a:tab pos="2465705" algn="l"/>
                <a:tab pos="2651125" algn="l"/>
                <a:tab pos="2906395" algn="l"/>
              </a:tabLst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PMG Light"/>
                <a:ea typeface="+mn-ea"/>
                <a:cs typeface="KPMG Light"/>
              </a:rPr>
              <a:t>Happiness</a:t>
            </a:r>
          </a:p>
        </p:txBody>
      </p:sp>
      <p:sp>
        <p:nvSpPr>
          <p:cNvPr id="8" name="object 8"/>
          <p:cNvSpPr/>
          <p:nvPr/>
        </p:nvSpPr>
        <p:spPr>
          <a:xfrm>
            <a:off x="9749116" y="9636890"/>
            <a:ext cx="904240" cy="1671955"/>
          </a:xfrm>
          <a:custGeom>
            <a:avLst/>
            <a:gdLst/>
            <a:ahLst/>
            <a:cxnLst/>
            <a:rect l="l" t="t" r="r" b="b"/>
            <a:pathLst>
              <a:path w="904240" h="1671954">
                <a:moveTo>
                  <a:pt x="0" y="1671666"/>
                </a:moveTo>
                <a:lnTo>
                  <a:pt x="903742" y="1671666"/>
                </a:lnTo>
                <a:lnTo>
                  <a:pt x="903742" y="0"/>
                </a:lnTo>
                <a:lnTo>
                  <a:pt x="0" y="0"/>
                </a:lnTo>
                <a:lnTo>
                  <a:pt x="0" y="1671666"/>
                </a:lnTo>
                <a:close/>
              </a:path>
            </a:pathLst>
          </a:custGeom>
          <a:solidFill>
            <a:srgbClr val="248FC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9493A1C-FA93-426E-A8BB-D8EEA53A1320}"/>
              </a:ext>
            </a:extLst>
          </p:cNvPr>
          <p:cNvGrpSpPr/>
          <p:nvPr/>
        </p:nvGrpSpPr>
        <p:grpSpPr>
          <a:xfrm>
            <a:off x="0" y="4921"/>
            <a:ext cx="5967273" cy="5068355"/>
            <a:chOff x="0" y="4921"/>
            <a:chExt cx="5967273" cy="5068355"/>
          </a:xfrm>
        </p:grpSpPr>
        <p:sp>
          <p:nvSpPr>
            <p:cNvPr id="2" name="object 2"/>
            <p:cNvSpPr/>
            <p:nvPr/>
          </p:nvSpPr>
          <p:spPr>
            <a:xfrm flipV="1">
              <a:off x="19050" y="5008228"/>
              <a:ext cx="5232400" cy="45719"/>
            </a:xfrm>
            <a:custGeom>
              <a:avLst/>
              <a:gdLst/>
              <a:ahLst/>
              <a:cxnLst/>
              <a:rect l="l" t="t" r="r" b="b"/>
              <a:pathLst>
                <a:path w="5215890">
                  <a:moveTo>
                    <a:pt x="5215600" y="0"/>
                  </a:moveTo>
                  <a:lnTo>
                    <a:pt x="0" y="0"/>
                  </a:lnTo>
                </a:path>
              </a:pathLst>
            </a:custGeom>
            <a:ln w="83767">
              <a:solidFill>
                <a:srgbClr val="223F8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0" y="1819536"/>
              <a:ext cx="5215890" cy="3253740"/>
            </a:xfrm>
            <a:custGeom>
              <a:avLst/>
              <a:gdLst/>
              <a:ahLst/>
              <a:cxnLst/>
              <a:rect l="l" t="t" r="r" b="b"/>
              <a:pathLst>
                <a:path w="5215890" h="3253740">
                  <a:moveTo>
                    <a:pt x="0" y="0"/>
                  </a:moveTo>
                  <a:lnTo>
                    <a:pt x="5215600" y="0"/>
                  </a:lnTo>
                  <a:lnTo>
                    <a:pt x="5215600" y="3253461"/>
                  </a:lnTo>
                </a:path>
              </a:pathLst>
            </a:custGeom>
            <a:ln w="83767">
              <a:solidFill>
                <a:srgbClr val="223F8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063A378-54ED-46DC-8029-1CF5B2482753}"/>
                </a:ext>
              </a:extLst>
            </p:cNvPr>
            <p:cNvGrpSpPr/>
            <p:nvPr/>
          </p:nvGrpSpPr>
          <p:grpSpPr>
            <a:xfrm>
              <a:off x="3994328" y="4921"/>
              <a:ext cx="1972945" cy="2230120"/>
              <a:chOff x="3994328" y="4921"/>
              <a:chExt cx="1972945" cy="2230120"/>
            </a:xfrm>
          </p:grpSpPr>
          <p:sp>
            <p:nvSpPr>
              <p:cNvPr id="18" name="object 18"/>
              <p:cNvSpPr/>
              <p:nvPr/>
            </p:nvSpPr>
            <p:spPr>
              <a:xfrm>
                <a:off x="4852836" y="2235041"/>
                <a:ext cx="11144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14425">
                    <a:moveTo>
                      <a:pt x="0" y="0"/>
                    </a:moveTo>
                    <a:lnTo>
                      <a:pt x="1113997" y="0"/>
                    </a:lnTo>
                  </a:path>
                </a:pathLst>
              </a:custGeom>
              <a:ln w="39369">
                <a:solidFill>
                  <a:srgbClr val="248F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3994328" y="2235041"/>
                <a:ext cx="3835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3539">
                    <a:moveTo>
                      <a:pt x="0" y="0"/>
                    </a:moveTo>
                    <a:lnTo>
                      <a:pt x="383538" y="0"/>
                    </a:lnTo>
                  </a:path>
                </a:pathLst>
              </a:custGeom>
              <a:ln w="39369">
                <a:solidFill>
                  <a:srgbClr val="248F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4025018" y="9366"/>
                <a:ext cx="0" cy="2218690"/>
              </a:xfrm>
              <a:custGeom>
                <a:avLst/>
                <a:gdLst/>
                <a:ahLst/>
                <a:cxnLst/>
                <a:rect l="l" t="t" r="r" b="b"/>
                <a:pathLst>
                  <a:path h="2218690">
                    <a:moveTo>
                      <a:pt x="0" y="0"/>
                    </a:moveTo>
                    <a:lnTo>
                      <a:pt x="0" y="2218689"/>
                    </a:lnTo>
                  </a:path>
                </a:pathLst>
              </a:custGeom>
              <a:ln w="61380">
                <a:solidFill>
                  <a:srgbClr val="248F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3994328" y="4921"/>
                <a:ext cx="19729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72945">
                    <a:moveTo>
                      <a:pt x="0" y="0"/>
                    </a:moveTo>
                    <a:lnTo>
                      <a:pt x="1972505" y="0"/>
                    </a:lnTo>
                  </a:path>
                </a:pathLst>
              </a:custGeom>
              <a:ln w="8889">
                <a:solidFill>
                  <a:srgbClr val="248F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5936143" y="8963"/>
                <a:ext cx="0" cy="2218690"/>
              </a:xfrm>
              <a:custGeom>
                <a:avLst/>
                <a:gdLst/>
                <a:ahLst/>
                <a:cxnLst/>
                <a:rect l="l" t="t" r="r" b="b"/>
                <a:pathLst>
                  <a:path h="2218690">
                    <a:moveTo>
                      <a:pt x="0" y="0"/>
                    </a:moveTo>
                    <a:lnTo>
                      <a:pt x="0" y="2218518"/>
                    </a:lnTo>
                  </a:path>
                </a:pathLst>
              </a:custGeom>
              <a:ln w="61380">
                <a:solidFill>
                  <a:srgbClr val="248F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" name="object 23"/>
            <p:cNvSpPr/>
            <p:nvPr/>
          </p:nvSpPr>
          <p:spPr>
            <a:xfrm>
              <a:off x="4377866" y="2014200"/>
              <a:ext cx="474980" cy="864869"/>
            </a:xfrm>
            <a:custGeom>
              <a:avLst/>
              <a:gdLst/>
              <a:ahLst/>
              <a:cxnLst/>
              <a:rect l="l" t="t" r="r" b="b"/>
              <a:pathLst>
                <a:path w="474979" h="864869">
                  <a:moveTo>
                    <a:pt x="474969" y="864444"/>
                  </a:moveTo>
                  <a:lnTo>
                    <a:pt x="0" y="864444"/>
                  </a:lnTo>
                  <a:lnTo>
                    <a:pt x="0" y="0"/>
                  </a:lnTo>
                  <a:lnTo>
                    <a:pt x="474969" y="0"/>
                  </a:lnTo>
                  <a:lnTo>
                    <a:pt x="474969" y="864444"/>
                  </a:lnTo>
                  <a:close/>
                </a:path>
              </a:pathLst>
            </a:custGeom>
            <a:solidFill>
              <a:srgbClr val="0A73B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Block Arc 6">
            <a:extLst>
              <a:ext uri="{FF2B5EF4-FFF2-40B4-BE49-F238E27FC236}">
                <a16:creationId xmlns:a16="http://schemas.microsoft.com/office/drawing/2014/main" id="{9B7FBBB2-A6E2-46FB-A09D-35DEBEBF7772}"/>
              </a:ext>
            </a:extLst>
          </p:cNvPr>
          <p:cNvSpPr/>
          <p:nvPr/>
        </p:nvSpPr>
        <p:spPr>
          <a:xfrm>
            <a:off x="-3653113" y="-292683"/>
            <a:ext cx="11543465" cy="11543465"/>
          </a:xfrm>
          <a:prstGeom prst="blockArc">
            <a:avLst>
              <a:gd name="adj1" fmla="val 18900000"/>
              <a:gd name="adj2" fmla="val 2700000"/>
              <a:gd name="adj3" fmla="val 187"/>
            </a:avLst>
          </a:prstGeom>
          <a:scene3d>
            <a:camera prst="orthographicFront"/>
            <a:lightRig rig="flat" dir="t"/>
          </a:scene3d>
          <a:sp3d prstMaterial="matte"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25C57A-74F6-46EC-A3C0-A62383641057}"/>
              </a:ext>
            </a:extLst>
          </p:cNvPr>
          <p:cNvGrpSpPr/>
          <p:nvPr/>
        </p:nvGrpSpPr>
        <p:grpSpPr>
          <a:xfrm>
            <a:off x="6182835" y="1590635"/>
            <a:ext cx="13499994" cy="1341187"/>
            <a:chOff x="6182835" y="1590635"/>
            <a:chExt cx="13499994" cy="134118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DE76209-5E48-4BBD-9A8C-982FA2E0EDAF}"/>
                </a:ext>
              </a:extLst>
            </p:cNvPr>
            <p:cNvSpPr/>
            <p:nvPr/>
          </p:nvSpPr>
          <p:spPr>
            <a:xfrm>
              <a:off x="6853428" y="1724754"/>
              <a:ext cx="12829401" cy="1072949"/>
            </a:xfrm>
            <a:custGeom>
              <a:avLst/>
              <a:gdLst>
                <a:gd name="connsiteX0" fmla="*/ 0 w 12829401"/>
                <a:gd name="connsiteY0" fmla="*/ 0 h 1072949"/>
                <a:gd name="connsiteX1" fmla="*/ 12829401 w 12829401"/>
                <a:gd name="connsiteY1" fmla="*/ 0 h 1072949"/>
                <a:gd name="connsiteX2" fmla="*/ 12829401 w 12829401"/>
                <a:gd name="connsiteY2" fmla="*/ 1072949 h 1072949"/>
                <a:gd name="connsiteX3" fmla="*/ 0 w 12829401"/>
                <a:gd name="connsiteY3" fmla="*/ 1072949 h 1072949"/>
                <a:gd name="connsiteX4" fmla="*/ 0 w 12829401"/>
                <a:gd name="connsiteY4" fmla="*/ 0 h 107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9401" h="1072949">
                  <a:moveTo>
                    <a:pt x="0" y="0"/>
                  </a:moveTo>
                  <a:lnTo>
                    <a:pt x="12829401" y="0"/>
                  </a:lnTo>
                  <a:lnTo>
                    <a:pt x="12829401" y="1072949"/>
                  </a:lnTo>
                  <a:lnTo>
                    <a:pt x="0" y="107294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1654" tIns="91440" rIns="91440" bIns="9144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Setting goals 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EE452F8-E909-42F8-99F0-61925FC863CC}"/>
                </a:ext>
              </a:extLst>
            </p:cNvPr>
            <p:cNvSpPr/>
            <p:nvPr/>
          </p:nvSpPr>
          <p:spPr>
            <a:xfrm>
              <a:off x="6182835" y="1590635"/>
              <a:ext cx="1341187" cy="134118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2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30DC0C8B-BAFF-44BC-B449-AF4AC12FAA9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394450" y="1920875"/>
              <a:ext cx="773337" cy="61555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algn="ctr" defTabSz="785202">
                <a:spcBef>
                  <a:spcPct val="40000"/>
                </a:spcBef>
                <a:buSzPct val="105000"/>
                <a:defRPr/>
              </a:pPr>
              <a:r>
                <a:rPr lang="en-US" sz="4000" b="1" kern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35D1763-A4A4-49F2-8160-C8984A03519D}"/>
              </a:ext>
            </a:extLst>
          </p:cNvPr>
          <p:cNvGrpSpPr/>
          <p:nvPr/>
        </p:nvGrpSpPr>
        <p:grpSpPr>
          <a:xfrm>
            <a:off x="6951679" y="3199545"/>
            <a:ext cx="12731151" cy="1341187"/>
            <a:chOff x="6951679" y="3199545"/>
            <a:chExt cx="12731151" cy="134118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B2A9A1D-8DFA-40F1-B50C-3074AC142CEE}"/>
                </a:ext>
              </a:extLst>
            </p:cNvPr>
            <p:cNvSpPr/>
            <p:nvPr/>
          </p:nvSpPr>
          <p:spPr>
            <a:xfrm>
              <a:off x="7622273" y="3333664"/>
              <a:ext cx="12060557" cy="1072949"/>
            </a:xfrm>
            <a:custGeom>
              <a:avLst/>
              <a:gdLst>
                <a:gd name="connsiteX0" fmla="*/ 0 w 12060557"/>
                <a:gd name="connsiteY0" fmla="*/ 0 h 1072949"/>
                <a:gd name="connsiteX1" fmla="*/ 12060557 w 12060557"/>
                <a:gd name="connsiteY1" fmla="*/ 0 h 1072949"/>
                <a:gd name="connsiteX2" fmla="*/ 12060557 w 12060557"/>
                <a:gd name="connsiteY2" fmla="*/ 1072949 h 1072949"/>
                <a:gd name="connsiteX3" fmla="*/ 0 w 12060557"/>
                <a:gd name="connsiteY3" fmla="*/ 1072949 h 1072949"/>
                <a:gd name="connsiteX4" fmla="*/ 0 w 12060557"/>
                <a:gd name="connsiteY4" fmla="*/ 0 h 107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0557" h="1072949">
                  <a:moveTo>
                    <a:pt x="0" y="0"/>
                  </a:moveTo>
                  <a:lnTo>
                    <a:pt x="12060557" y="0"/>
                  </a:lnTo>
                  <a:lnTo>
                    <a:pt x="12060557" y="1072949"/>
                  </a:lnTo>
                  <a:lnTo>
                    <a:pt x="0" y="107294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1654" tIns="91440" rIns="91440" bIns="9144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Habit of daily goals setting and achieving 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EC10B1-6298-4E00-911A-62B22DF44AF9}"/>
                </a:ext>
              </a:extLst>
            </p:cNvPr>
            <p:cNvSpPr/>
            <p:nvPr/>
          </p:nvSpPr>
          <p:spPr>
            <a:xfrm>
              <a:off x="6951679" y="3199545"/>
              <a:ext cx="1341187" cy="134118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2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5">
              <a:extLst>
                <a:ext uri="{FF2B5EF4-FFF2-40B4-BE49-F238E27FC236}">
                  <a16:creationId xmlns:a16="http://schemas.microsoft.com/office/drawing/2014/main" id="{40C80E0E-0037-4B11-BCC4-61DA3BE95A6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32650" y="3591321"/>
              <a:ext cx="773337" cy="61555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algn="ctr" defTabSz="785202">
                <a:spcBef>
                  <a:spcPct val="40000"/>
                </a:spcBef>
                <a:buSzPct val="105000"/>
                <a:defRPr/>
              </a:pPr>
              <a:r>
                <a:rPr lang="en-US" sz="4000" b="1" kern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81A17AF-118A-4B49-A943-EE00D13281C1}"/>
              </a:ext>
            </a:extLst>
          </p:cNvPr>
          <p:cNvGrpSpPr/>
          <p:nvPr/>
        </p:nvGrpSpPr>
        <p:grpSpPr>
          <a:xfrm>
            <a:off x="7187652" y="4808455"/>
            <a:ext cx="12495178" cy="1341187"/>
            <a:chOff x="7187652" y="4808455"/>
            <a:chExt cx="12495178" cy="134118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D5B6FBD-649C-4CCE-99DE-6D5D14BE92C2}"/>
                </a:ext>
              </a:extLst>
            </p:cNvPr>
            <p:cNvSpPr/>
            <p:nvPr/>
          </p:nvSpPr>
          <p:spPr>
            <a:xfrm>
              <a:off x="7858246" y="4942574"/>
              <a:ext cx="11824584" cy="1072949"/>
            </a:xfrm>
            <a:custGeom>
              <a:avLst/>
              <a:gdLst>
                <a:gd name="connsiteX0" fmla="*/ 0 w 11824584"/>
                <a:gd name="connsiteY0" fmla="*/ 0 h 1072949"/>
                <a:gd name="connsiteX1" fmla="*/ 11824584 w 11824584"/>
                <a:gd name="connsiteY1" fmla="*/ 0 h 1072949"/>
                <a:gd name="connsiteX2" fmla="*/ 11824584 w 11824584"/>
                <a:gd name="connsiteY2" fmla="*/ 1072949 h 1072949"/>
                <a:gd name="connsiteX3" fmla="*/ 0 w 11824584"/>
                <a:gd name="connsiteY3" fmla="*/ 1072949 h 1072949"/>
                <a:gd name="connsiteX4" fmla="*/ 0 w 11824584"/>
                <a:gd name="connsiteY4" fmla="*/ 0 h 107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24584" h="1072949">
                  <a:moveTo>
                    <a:pt x="0" y="0"/>
                  </a:moveTo>
                  <a:lnTo>
                    <a:pt x="11824584" y="0"/>
                  </a:lnTo>
                  <a:lnTo>
                    <a:pt x="11824584" y="1072949"/>
                  </a:lnTo>
                  <a:lnTo>
                    <a:pt x="0" y="107294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1654" tIns="91440" rIns="91440" bIns="9144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Clear goals enable you to release your full potential for success 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CB02FB4-44AC-48DF-93DF-22B55BF4308A}"/>
                </a:ext>
              </a:extLst>
            </p:cNvPr>
            <p:cNvSpPr/>
            <p:nvPr/>
          </p:nvSpPr>
          <p:spPr>
            <a:xfrm>
              <a:off x="7187652" y="4808455"/>
              <a:ext cx="1341187" cy="134118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2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 5">
              <a:extLst>
                <a:ext uri="{FF2B5EF4-FFF2-40B4-BE49-F238E27FC236}">
                  <a16:creationId xmlns:a16="http://schemas.microsoft.com/office/drawing/2014/main" id="{C0640A10-AA5C-4F15-A651-72F1D01794D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461250" y="5121275"/>
              <a:ext cx="773337" cy="61555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algn="ctr" defTabSz="785202">
                <a:spcBef>
                  <a:spcPct val="40000"/>
                </a:spcBef>
                <a:buSzPct val="105000"/>
                <a:defRPr/>
              </a:pPr>
              <a:r>
                <a:rPr lang="en-US" sz="4000" b="1" kern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235AEC6-3D72-4C2C-A5A6-F4B03D51022D}"/>
              </a:ext>
            </a:extLst>
          </p:cNvPr>
          <p:cNvGrpSpPr/>
          <p:nvPr/>
        </p:nvGrpSpPr>
        <p:grpSpPr>
          <a:xfrm>
            <a:off x="6951679" y="6417365"/>
            <a:ext cx="12731151" cy="1341187"/>
            <a:chOff x="6951679" y="6417365"/>
            <a:chExt cx="12731151" cy="134118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EF4EB94-BEBC-455A-98B3-BA422B896C9E}"/>
                </a:ext>
              </a:extLst>
            </p:cNvPr>
            <p:cNvSpPr/>
            <p:nvPr/>
          </p:nvSpPr>
          <p:spPr>
            <a:xfrm>
              <a:off x="7622273" y="6551483"/>
              <a:ext cx="12060557" cy="1072949"/>
            </a:xfrm>
            <a:custGeom>
              <a:avLst/>
              <a:gdLst>
                <a:gd name="connsiteX0" fmla="*/ 0 w 12060557"/>
                <a:gd name="connsiteY0" fmla="*/ 0 h 1072949"/>
                <a:gd name="connsiteX1" fmla="*/ 12060557 w 12060557"/>
                <a:gd name="connsiteY1" fmla="*/ 0 h 1072949"/>
                <a:gd name="connsiteX2" fmla="*/ 12060557 w 12060557"/>
                <a:gd name="connsiteY2" fmla="*/ 1072949 h 1072949"/>
                <a:gd name="connsiteX3" fmla="*/ 0 w 12060557"/>
                <a:gd name="connsiteY3" fmla="*/ 1072949 h 1072949"/>
                <a:gd name="connsiteX4" fmla="*/ 0 w 12060557"/>
                <a:gd name="connsiteY4" fmla="*/ 0 h 107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0557" h="1072949">
                  <a:moveTo>
                    <a:pt x="0" y="0"/>
                  </a:moveTo>
                  <a:lnTo>
                    <a:pt x="12060557" y="0"/>
                  </a:lnTo>
                  <a:lnTo>
                    <a:pt x="12060557" y="1072949"/>
                  </a:lnTo>
                  <a:lnTo>
                    <a:pt x="0" y="107294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1654" tIns="91440" rIns="91440" bIns="9144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Goals enable you to overcome any obstacle and to make your future achievement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72844D8-700F-4E7F-BF03-4E32D65BC848}"/>
                </a:ext>
              </a:extLst>
            </p:cNvPr>
            <p:cNvSpPr/>
            <p:nvPr/>
          </p:nvSpPr>
          <p:spPr>
            <a:xfrm>
              <a:off x="6951679" y="6417365"/>
              <a:ext cx="1341187" cy="134118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2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angle 5">
              <a:extLst>
                <a:ext uri="{FF2B5EF4-FFF2-40B4-BE49-F238E27FC236}">
                  <a16:creationId xmlns:a16="http://schemas.microsoft.com/office/drawing/2014/main" id="{8E9B7D62-F11A-4688-AA78-5105368FA8F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32650" y="6791721"/>
              <a:ext cx="773337" cy="61555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algn="ctr" defTabSz="785202">
                <a:spcBef>
                  <a:spcPct val="40000"/>
                </a:spcBef>
                <a:buSzPct val="105000"/>
                <a:defRPr/>
              </a:pPr>
              <a:r>
                <a:rPr lang="en-US" sz="4000" b="1" kern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9E801C6-A457-4B07-BE00-ADF06C6A88F4}"/>
              </a:ext>
            </a:extLst>
          </p:cNvPr>
          <p:cNvGrpSpPr/>
          <p:nvPr/>
        </p:nvGrpSpPr>
        <p:grpSpPr>
          <a:xfrm>
            <a:off x="6182835" y="8026274"/>
            <a:ext cx="13499994" cy="1341187"/>
            <a:chOff x="6182835" y="8026274"/>
            <a:chExt cx="13499994" cy="134118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6EBB776-9F66-40A9-ADD4-4EF6494B835B}"/>
                </a:ext>
              </a:extLst>
            </p:cNvPr>
            <p:cNvSpPr/>
            <p:nvPr/>
          </p:nvSpPr>
          <p:spPr>
            <a:xfrm>
              <a:off x="6853428" y="8160393"/>
              <a:ext cx="12829401" cy="1072949"/>
            </a:xfrm>
            <a:custGeom>
              <a:avLst/>
              <a:gdLst>
                <a:gd name="connsiteX0" fmla="*/ 0 w 12829401"/>
                <a:gd name="connsiteY0" fmla="*/ 0 h 1072949"/>
                <a:gd name="connsiteX1" fmla="*/ 12829401 w 12829401"/>
                <a:gd name="connsiteY1" fmla="*/ 0 h 1072949"/>
                <a:gd name="connsiteX2" fmla="*/ 12829401 w 12829401"/>
                <a:gd name="connsiteY2" fmla="*/ 1072949 h 1072949"/>
                <a:gd name="connsiteX3" fmla="*/ 0 w 12829401"/>
                <a:gd name="connsiteY3" fmla="*/ 1072949 h 1072949"/>
                <a:gd name="connsiteX4" fmla="*/ 0 w 12829401"/>
                <a:gd name="connsiteY4" fmla="*/ 0 h 107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9401" h="1072949">
                  <a:moveTo>
                    <a:pt x="0" y="0"/>
                  </a:moveTo>
                  <a:lnTo>
                    <a:pt x="12829401" y="0"/>
                  </a:lnTo>
                  <a:lnTo>
                    <a:pt x="12829401" y="1072949"/>
                  </a:lnTo>
                  <a:lnTo>
                    <a:pt x="0" y="107294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1654" tIns="91440" rIns="91440" bIns="9144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Goals enable you to control the direction of change in your life 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FB7C995-7C8A-45FE-9609-C8810B9388A6}"/>
                </a:ext>
              </a:extLst>
            </p:cNvPr>
            <p:cNvSpPr/>
            <p:nvPr/>
          </p:nvSpPr>
          <p:spPr>
            <a:xfrm>
              <a:off x="6182835" y="8026274"/>
              <a:ext cx="1341187" cy="1341187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2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id="{66B41C39-D84B-466A-BFE8-D5721BC911F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459313" y="8391921"/>
              <a:ext cx="773337" cy="61555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algn="ctr" defTabSz="785202">
                <a:spcBef>
                  <a:spcPct val="40000"/>
                </a:spcBef>
                <a:buSzPct val="105000"/>
                <a:defRPr/>
              </a:pPr>
              <a:r>
                <a:rPr lang="en-US" sz="4000" b="1" kern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047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46050" y="1844675"/>
            <a:ext cx="4428178" cy="2966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>
                <a:tab pos="458470" algn="l"/>
                <a:tab pos="494665" algn="l"/>
                <a:tab pos="896619" algn="l"/>
                <a:tab pos="1390015" algn="l"/>
                <a:tab pos="1637030" algn="l"/>
                <a:tab pos="1816735" algn="l"/>
                <a:tab pos="2051685" algn="l"/>
                <a:tab pos="2230755" algn="l"/>
                <a:tab pos="2465705" algn="l"/>
                <a:tab pos="2651125" algn="l"/>
                <a:tab pos="2906395" algn="l"/>
              </a:tabLst>
              <a:defRPr/>
            </a:pPr>
            <a:r>
              <a:rPr lang="en-US" sz="9600" b="1" dirty="0">
                <a:solidFill>
                  <a:prstClr val="black"/>
                </a:solidFill>
                <a:latin typeface="KPMG Light"/>
                <a:cs typeface="KPMG Light"/>
              </a:rPr>
              <a:t>UNLOCK YOUR POTENTIAL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PMG Light"/>
              <a:ea typeface="+mn-ea"/>
              <a:cs typeface="KPMG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749116" y="9636890"/>
            <a:ext cx="904240" cy="1671955"/>
          </a:xfrm>
          <a:custGeom>
            <a:avLst/>
            <a:gdLst/>
            <a:ahLst/>
            <a:cxnLst/>
            <a:rect l="l" t="t" r="r" b="b"/>
            <a:pathLst>
              <a:path w="904240" h="1671954">
                <a:moveTo>
                  <a:pt x="0" y="1671666"/>
                </a:moveTo>
                <a:lnTo>
                  <a:pt x="903742" y="1671666"/>
                </a:lnTo>
                <a:lnTo>
                  <a:pt x="903742" y="0"/>
                </a:lnTo>
                <a:lnTo>
                  <a:pt x="0" y="0"/>
                </a:lnTo>
                <a:lnTo>
                  <a:pt x="0" y="1671666"/>
                </a:lnTo>
                <a:close/>
              </a:path>
            </a:pathLst>
          </a:custGeom>
          <a:solidFill>
            <a:srgbClr val="248FC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5093CA8D-113D-4DE9-939F-C2A24E9E05D6}"/>
              </a:ext>
            </a:extLst>
          </p:cNvPr>
          <p:cNvSpPr/>
          <p:nvPr/>
        </p:nvSpPr>
        <p:spPr>
          <a:xfrm>
            <a:off x="-4097260" y="-409546"/>
            <a:ext cx="11939623" cy="11939623"/>
          </a:xfrm>
          <a:prstGeom prst="blockArc">
            <a:avLst>
              <a:gd name="adj1" fmla="val 18900000"/>
              <a:gd name="adj2" fmla="val 2700000"/>
              <a:gd name="adj3" fmla="val 181"/>
            </a:avLst>
          </a:prstGeom>
          <a:scene3d>
            <a:camera prst="orthographicFront"/>
            <a:lightRig rig="flat" dir="t"/>
          </a:scene3d>
          <a:sp3d prstMaterial="matte"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478DE7D-E3D9-4EE6-AD7D-A1D46A8D7C49}"/>
              </a:ext>
            </a:extLst>
          </p:cNvPr>
          <p:cNvGrpSpPr/>
          <p:nvPr/>
        </p:nvGrpSpPr>
        <p:grpSpPr>
          <a:xfrm>
            <a:off x="6062620" y="1473045"/>
            <a:ext cx="13504894" cy="1168030"/>
            <a:chOff x="6062620" y="1473045"/>
            <a:chExt cx="13504894" cy="11680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4F2A14C-2C23-4263-B477-DD21A452A1A9}"/>
                </a:ext>
              </a:extLst>
            </p:cNvPr>
            <p:cNvSpPr/>
            <p:nvPr/>
          </p:nvSpPr>
          <p:spPr>
            <a:xfrm>
              <a:off x="6646635" y="1589848"/>
              <a:ext cx="12920879" cy="934424"/>
            </a:xfrm>
            <a:custGeom>
              <a:avLst/>
              <a:gdLst>
                <a:gd name="connsiteX0" fmla="*/ 0 w 12920879"/>
                <a:gd name="connsiteY0" fmla="*/ 0 h 934424"/>
                <a:gd name="connsiteX1" fmla="*/ 12920879 w 12920879"/>
                <a:gd name="connsiteY1" fmla="*/ 0 h 934424"/>
                <a:gd name="connsiteX2" fmla="*/ 12920879 w 12920879"/>
                <a:gd name="connsiteY2" fmla="*/ 934424 h 934424"/>
                <a:gd name="connsiteX3" fmla="*/ 0 w 12920879"/>
                <a:gd name="connsiteY3" fmla="*/ 934424 h 934424"/>
                <a:gd name="connsiteX4" fmla="*/ 0 w 12920879"/>
                <a:gd name="connsiteY4" fmla="*/ 0 h 93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20879" h="934424">
                  <a:moveTo>
                    <a:pt x="0" y="0"/>
                  </a:moveTo>
                  <a:lnTo>
                    <a:pt x="12920879" y="0"/>
                  </a:lnTo>
                  <a:lnTo>
                    <a:pt x="12920879" y="934424"/>
                  </a:lnTo>
                  <a:lnTo>
                    <a:pt x="0" y="934424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1699" tIns="66040" rIns="66040" bIns="6604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Imagine that you have the inborn ability to achieve any goal you could ever set for yourself. What do you really want to be, have, and do? 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7CD53A2-7120-47B1-A713-DC3790E32CA4}"/>
                </a:ext>
              </a:extLst>
            </p:cNvPr>
            <p:cNvSpPr/>
            <p:nvPr/>
          </p:nvSpPr>
          <p:spPr>
            <a:xfrm>
              <a:off x="6062620" y="1473045"/>
              <a:ext cx="1168030" cy="116803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2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 5">
              <a:extLst>
                <a:ext uri="{FF2B5EF4-FFF2-40B4-BE49-F238E27FC236}">
                  <a16:creationId xmlns:a16="http://schemas.microsoft.com/office/drawing/2014/main" id="{F77CC4EF-A0D6-43E5-9851-2641779D83F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242050" y="1824077"/>
              <a:ext cx="773337" cy="49244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algn="ctr" defTabSz="785202">
                <a:spcBef>
                  <a:spcPct val="40000"/>
                </a:spcBef>
                <a:buSzPct val="105000"/>
                <a:defRPr/>
              </a:pPr>
              <a:r>
                <a:rPr lang="en-US" sz="3200" b="1" kern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39A5F86-DD2C-4D21-8705-C75F278974D3}"/>
              </a:ext>
            </a:extLst>
          </p:cNvPr>
          <p:cNvGrpSpPr/>
          <p:nvPr/>
        </p:nvGrpSpPr>
        <p:grpSpPr>
          <a:xfrm>
            <a:off x="6831248" y="2874505"/>
            <a:ext cx="12736266" cy="1168030"/>
            <a:chOff x="6831248" y="2874505"/>
            <a:chExt cx="12736266" cy="116803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1B7276C-372C-435A-A284-E18FF73CBB11}"/>
                </a:ext>
              </a:extLst>
            </p:cNvPr>
            <p:cNvSpPr/>
            <p:nvPr/>
          </p:nvSpPr>
          <p:spPr>
            <a:xfrm>
              <a:off x="7415263" y="2991308"/>
              <a:ext cx="12152251" cy="934424"/>
            </a:xfrm>
            <a:custGeom>
              <a:avLst/>
              <a:gdLst>
                <a:gd name="connsiteX0" fmla="*/ 0 w 12152251"/>
                <a:gd name="connsiteY0" fmla="*/ 0 h 934424"/>
                <a:gd name="connsiteX1" fmla="*/ 12152251 w 12152251"/>
                <a:gd name="connsiteY1" fmla="*/ 0 h 934424"/>
                <a:gd name="connsiteX2" fmla="*/ 12152251 w 12152251"/>
                <a:gd name="connsiteY2" fmla="*/ 934424 h 934424"/>
                <a:gd name="connsiteX3" fmla="*/ 0 w 12152251"/>
                <a:gd name="connsiteY3" fmla="*/ 934424 h 934424"/>
                <a:gd name="connsiteX4" fmla="*/ 0 w 12152251"/>
                <a:gd name="connsiteY4" fmla="*/ 0 h 93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52251" h="934424">
                  <a:moveTo>
                    <a:pt x="0" y="0"/>
                  </a:moveTo>
                  <a:lnTo>
                    <a:pt x="12152251" y="0"/>
                  </a:lnTo>
                  <a:lnTo>
                    <a:pt x="12152251" y="934424"/>
                  </a:lnTo>
                  <a:lnTo>
                    <a:pt x="0" y="934424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1699" tIns="66040" rIns="66040" bIns="6604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What are that activities that give you your greatest sense of meaning and purpose in life? 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F8BCAE-1322-4585-8827-8B6D0464820B}"/>
                </a:ext>
              </a:extLst>
            </p:cNvPr>
            <p:cNvSpPr/>
            <p:nvPr/>
          </p:nvSpPr>
          <p:spPr>
            <a:xfrm>
              <a:off x="6831248" y="2874505"/>
              <a:ext cx="1168030" cy="116803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2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angle 5">
              <a:extLst>
                <a:ext uri="{FF2B5EF4-FFF2-40B4-BE49-F238E27FC236}">
                  <a16:creationId xmlns:a16="http://schemas.microsoft.com/office/drawing/2014/main" id="{3FBA50BC-5157-4539-8713-9ED36EBDB42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043513" y="3231832"/>
              <a:ext cx="773337" cy="49244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algn="ctr" defTabSz="785202">
                <a:spcBef>
                  <a:spcPct val="40000"/>
                </a:spcBef>
                <a:buSzPct val="105000"/>
                <a:defRPr/>
              </a:pPr>
              <a:r>
                <a:rPr lang="en-US" sz="3200" b="1" kern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887BD7C-1805-4F5B-9B03-5BC94CCDC12B}"/>
              </a:ext>
            </a:extLst>
          </p:cNvPr>
          <p:cNvGrpSpPr/>
          <p:nvPr/>
        </p:nvGrpSpPr>
        <p:grpSpPr>
          <a:xfrm>
            <a:off x="7182722" y="4275964"/>
            <a:ext cx="12384793" cy="1168030"/>
            <a:chOff x="7182722" y="4275964"/>
            <a:chExt cx="12384793" cy="116803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EFE28D2-CFC6-445C-AF95-4DA30E510AF5}"/>
                </a:ext>
              </a:extLst>
            </p:cNvPr>
            <p:cNvSpPr/>
            <p:nvPr/>
          </p:nvSpPr>
          <p:spPr>
            <a:xfrm>
              <a:off x="7766738" y="4392767"/>
              <a:ext cx="11800777" cy="934424"/>
            </a:xfrm>
            <a:custGeom>
              <a:avLst/>
              <a:gdLst>
                <a:gd name="connsiteX0" fmla="*/ 0 w 11800777"/>
                <a:gd name="connsiteY0" fmla="*/ 0 h 934424"/>
                <a:gd name="connsiteX1" fmla="*/ 11800777 w 11800777"/>
                <a:gd name="connsiteY1" fmla="*/ 0 h 934424"/>
                <a:gd name="connsiteX2" fmla="*/ 11800777 w 11800777"/>
                <a:gd name="connsiteY2" fmla="*/ 934424 h 934424"/>
                <a:gd name="connsiteX3" fmla="*/ 0 w 11800777"/>
                <a:gd name="connsiteY3" fmla="*/ 934424 h 934424"/>
                <a:gd name="connsiteX4" fmla="*/ 0 w 11800777"/>
                <a:gd name="connsiteY4" fmla="*/ 0 h 93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00777" h="934424">
                  <a:moveTo>
                    <a:pt x="0" y="0"/>
                  </a:moveTo>
                  <a:lnTo>
                    <a:pt x="11800777" y="0"/>
                  </a:lnTo>
                  <a:lnTo>
                    <a:pt x="11800777" y="934424"/>
                  </a:lnTo>
                  <a:lnTo>
                    <a:pt x="0" y="934424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1699" tIns="66040" rIns="66040" bIns="6604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Look at your personal and work life today and identify how your own thinking has created your world. What should you or could you change?  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E2FA15-65AA-4569-9226-2C1D643A2FBE}"/>
                </a:ext>
              </a:extLst>
            </p:cNvPr>
            <p:cNvSpPr/>
            <p:nvPr/>
          </p:nvSpPr>
          <p:spPr>
            <a:xfrm>
              <a:off x="7182722" y="4275964"/>
              <a:ext cx="1168030" cy="116803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2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id="{2C16469A-6369-4076-93AD-6E10BE4C95D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373713" y="4664075"/>
              <a:ext cx="773337" cy="49244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algn="ctr" defTabSz="785202">
                <a:spcBef>
                  <a:spcPct val="40000"/>
                </a:spcBef>
                <a:buSzPct val="105000"/>
                <a:defRPr/>
              </a:pPr>
              <a:r>
                <a:rPr lang="en-US" sz="3200" b="1" kern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CB9B845-A7DC-4368-BBF7-8D996FE89ADE}"/>
              </a:ext>
            </a:extLst>
          </p:cNvPr>
          <p:cNvGrpSpPr/>
          <p:nvPr/>
        </p:nvGrpSpPr>
        <p:grpSpPr>
          <a:xfrm>
            <a:off x="7182722" y="5676536"/>
            <a:ext cx="12384793" cy="1168030"/>
            <a:chOff x="7182722" y="5676536"/>
            <a:chExt cx="12384793" cy="116803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868EFA7-58F5-4C92-8779-A53E40086761}"/>
                </a:ext>
              </a:extLst>
            </p:cNvPr>
            <p:cNvSpPr/>
            <p:nvPr/>
          </p:nvSpPr>
          <p:spPr>
            <a:xfrm>
              <a:off x="7766738" y="5793339"/>
              <a:ext cx="11800777" cy="934424"/>
            </a:xfrm>
            <a:custGeom>
              <a:avLst/>
              <a:gdLst>
                <a:gd name="connsiteX0" fmla="*/ 0 w 11800777"/>
                <a:gd name="connsiteY0" fmla="*/ 0 h 934424"/>
                <a:gd name="connsiteX1" fmla="*/ 11800777 w 11800777"/>
                <a:gd name="connsiteY1" fmla="*/ 0 h 934424"/>
                <a:gd name="connsiteX2" fmla="*/ 11800777 w 11800777"/>
                <a:gd name="connsiteY2" fmla="*/ 934424 h 934424"/>
                <a:gd name="connsiteX3" fmla="*/ 0 w 11800777"/>
                <a:gd name="connsiteY3" fmla="*/ 934424 h 934424"/>
                <a:gd name="connsiteX4" fmla="*/ 0 w 11800777"/>
                <a:gd name="connsiteY4" fmla="*/ 0 h 93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00777" h="934424">
                  <a:moveTo>
                    <a:pt x="0" y="0"/>
                  </a:moveTo>
                  <a:lnTo>
                    <a:pt x="11800777" y="0"/>
                  </a:lnTo>
                  <a:lnTo>
                    <a:pt x="11800777" y="934424"/>
                  </a:lnTo>
                  <a:lnTo>
                    <a:pt x="0" y="934424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1699" tIns="66040" rIns="66040" bIns="6604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What do you think and talk about most of the time – what you want or what you don’t want ?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7213CFC-630A-4934-84E3-0F1AF8EC53E3}"/>
                </a:ext>
              </a:extLst>
            </p:cNvPr>
            <p:cNvSpPr/>
            <p:nvPr/>
          </p:nvSpPr>
          <p:spPr>
            <a:xfrm>
              <a:off x="7182722" y="5676536"/>
              <a:ext cx="1168030" cy="116803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2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E510D21E-B4B7-42DF-A05D-3D4D1A52CD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385050" y="6051232"/>
              <a:ext cx="773337" cy="49244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algn="ctr" defTabSz="785202">
                <a:spcBef>
                  <a:spcPct val="40000"/>
                </a:spcBef>
                <a:buSzPct val="105000"/>
                <a:defRPr/>
              </a:pPr>
              <a:r>
                <a:rPr lang="en-US" sz="3200" b="1" kern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6AC7FE1-5E16-492B-BDCA-D0224C4844FB}"/>
              </a:ext>
            </a:extLst>
          </p:cNvPr>
          <p:cNvGrpSpPr/>
          <p:nvPr/>
        </p:nvGrpSpPr>
        <p:grpSpPr>
          <a:xfrm>
            <a:off x="6831248" y="7077995"/>
            <a:ext cx="12736266" cy="1168030"/>
            <a:chOff x="6831248" y="7077995"/>
            <a:chExt cx="12736266" cy="116803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E77EE0-7447-43A2-A801-7209456D29DB}"/>
                </a:ext>
              </a:extLst>
            </p:cNvPr>
            <p:cNvSpPr/>
            <p:nvPr/>
          </p:nvSpPr>
          <p:spPr>
            <a:xfrm>
              <a:off x="7415263" y="7194798"/>
              <a:ext cx="12152251" cy="934424"/>
            </a:xfrm>
            <a:custGeom>
              <a:avLst/>
              <a:gdLst>
                <a:gd name="connsiteX0" fmla="*/ 0 w 12152251"/>
                <a:gd name="connsiteY0" fmla="*/ 0 h 934424"/>
                <a:gd name="connsiteX1" fmla="*/ 12152251 w 12152251"/>
                <a:gd name="connsiteY1" fmla="*/ 0 h 934424"/>
                <a:gd name="connsiteX2" fmla="*/ 12152251 w 12152251"/>
                <a:gd name="connsiteY2" fmla="*/ 934424 h 934424"/>
                <a:gd name="connsiteX3" fmla="*/ 0 w 12152251"/>
                <a:gd name="connsiteY3" fmla="*/ 934424 h 934424"/>
                <a:gd name="connsiteX4" fmla="*/ 0 w 12152251"/>
                <a:gd name="connsiteY4" fmla="*/ 0 h 93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52251" h="934424">
                  <a:moveTo>
                    <a:pt x="0" y="0"/>
                  </a:moveTo>
                  <a:lnTo>
                    <a:pt x="12152251" y="0"/>
                  </a:lnTo>
                  <a:lnTo>
                    <a:pt x="12152251" y="934424"/>
                  </a:lnTo>
                  <a:lnTo>
                    <a:pt x="0" y="934424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1699" tIns="66040" rIns="66040" bIns="6604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b="0" kern="1200" dirty="0">
                  <a:latin typeface="Arial" panose="020B0604020202020204" pitchFamily="34" charset="0"/>
                  <a:cs typeface="Arial" panose="020B0604020202020204" pitchFamily="34" charset="0"/>
                </a:rPr>
                <a:t>What is the price you will have to pay to achieve the goals that are most important to you?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8F23FDF-A6E9-44B0-9454-897D44D1BA7F}"/>
                </a:ext>
              </a:extLst>
            </p:cNvPr>
            <p:cNvSpPr/>
            <p:nvPr/>
          </p:nvSpPr>
          <p:spPr>
            <a:xfrm>
              <a:off x="6831248" y="7077995"/>
              <a:ext cx="1168030" cy="116803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2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D30AAFAF-AF75-41A0-BB69-68DBCAC2D7E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004050" y="7407275"/>
              <a:ext cx="773337" cy="49244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algn="ctr" defTabSz="785202">
                <a:spcBef>
                  <a:spcPct val="40000"/>
                </a:spcBef>
                <a:buSzPct val="105000"/>
                <a:defRPr/>
              </a:pPr>
              <a:r>
                <a:rPr lang="en-US" sz="3200" b="1" kern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18FB4E8-BD7E-40D9-A285-046C4E28FEB3}"/>
              </a:ext>
            </a:extLst>
          </p:cNvPr>
          <p:cNvGrpSpPr/>
          <p:nvPr/>
        </p:nvGrpSpPr>
        <p:grpSpPr>
          <a:xfrm>
            <a:off x="6062620" y="8479454"/>
            <a:ext cx="13504894" cy="1168030"/>
            <a:chOff x="6062620" y="8479454"/>
            <a:chExt cx="13504894" cy="116803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6BC07CB-39D0-4701-9F16-F75473B9DFF5}"/>
                </a:ext>
              </a:extLst>
            </p:cNvPr>
            <p:cNvSpPr/>
            <p:nvPr/>
          </p:nvSpPr>
          <p:spPr>
            <a:xfrm>
              <a:off x="6646635" y="8596257"/>
              <a:ext cx="12920879" cy="934424"/>
            </a:xfrm>
            <a:custGeom>
              <a:avLst/>
              <a:gdLst>
                <a:gd name="connsiteX0" fmla="*/ 0 w 12920879"/>
                <a:gd name="connsiteY0" fmla="*/ 0 h 934424"/>
                <a:gd name="connsiteX1" fmla="*/ 12920879 w 12920879"/>
                <a:gd name="connsiteY1" fmla="*/ 0 h 934424"/>
                <a:gd name="connsiteX2" fmla="*/ 12920879 w 12920879"/>
                <a:gd name="connsiteY2" fmla="*/ 934424 h 934424"/>
                <a:gd name="connsiteX3" fmla="*/ 0 w 12920879"/>
                <a:gd name="connsiteY3" fmla="*/ 934424 h 934424"/>
                <a:gd name="connsiteX4" fmla="*/ 0 w 12920879"/>
                <a:gd name="connsiteY4" fmla="*/ 0 h 93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20879" h="934424">
                  <a:moveTo>
                    <a:pt x="0" y="0"/>
                  </a:moveTo>
                  <a:lnTo>
                    <a:pt x="12920879" y="0"/>
                  </a:lnTo>
                  <a:lnTo>
                    <a:pt x="12920879" y="934424"/>
                  </a:lnTo>
                  <a:lnTo>
                    <a:pt x="0" y="934424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1699" tIns="66040" rIns="66040" bIns="6604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What one action should you take immediately as the result of your answers to the above questions?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5D25E21-5579-4A20-ADD5-68A325A24850}"/>
                </a:ext>
              </a:extLst>
            </p:cNvPr>
            <p:cNvSpPr/>
            <p:nvPr/>
          </p:nvSpPr>
          <p:spPr>
            <a:xfrm>
              <a:off x="6062620" y="8479454"/>
              <a:ext cx="1168030" cy="116803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2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1764E3C0-C617-4491-B7C5-1BF7B8C8376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230713" y="8819832"/>
              <a:ext cx="773337" cy="49244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algn="ctr" defTabSz="785202">
                <a:spcBef>
                  <a:spcPct val="40000"/>
                </a:spcBef>
                <a:buSzPct val="105000"/>
                <a:defRPr/>
              </a:pPr>
              <a:r>
                <a:rPr lang="en-US" sz="3200" b="1" kern="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4823532-7309-45E7-B733-60ECD324803D}"/>
              </a:ext>
            </a:extLst>
          </p:cNvPr>
          <p:cNvGrpSpPr/>
          <p:nvPr/>
        </p:nvGrpSpPr>
        <p:grpSpPr>
          <a:xfrm>
            <a:off x="0" y="4921"/>
            <a:ext cx="5967273" cy="5068355"/>
            <a:chOff x="0" y="4921"/>
            <a:chExt cx="5967273" cy="5068355"/>
          </a:xfrm>
        </p:grpSpPr>
        <p:sp>
          <p:nvSpPr>
            <p:cNvPr id="41" name="object 2">
              <a:extLst>
                <a:ext uri="{FF2B5EF4-FFF2-40B4-BE49-F238E27FC236}">
                  <a16:creationId xmlns:a16="http://schemas.microsoft.com/office/drawing/2014/main" id="{417A64FC-0BFF-4AEA-A485-56722A8B935E}"/>
                </a:ext>
              </a:extLst>
            </p:cNvPr>
            <p:cNvSpPr/>
            <p:nvPr/>
          </p:nvSpPr>
          <p:spPr>
            <a:xfrm flipV="1">
              <a:off x="19050" y="5008228"/>
              <a:ext cx="5232400" cy="45719"/>
            </a:xfrm>
            <a:custGeom>
              <a:avLst/>
              <a:gdLst/>
              <a:ahLst/>
              <a:cxnLst/>
              <a:rect l="l" t="t" r="r" b="b"/>
              <a:pathLst>
                <a:path w="5215890">
                  <a:moveTo>
                    <a:pt x="5215600" y="0"/>
                  </a:moveTo>
                  <a:lnTo>
                    <a:pt x="0" y="0"/>
                  </a:lnTo>
                </a:path>
              </a:pathLst>
            </a:custGeom>
            <a:ln w="83767">
              <a:solidFill>
                <a:srgbClr val="223F8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3">
              <a:extLst>
                <a:ext uri="{FF2B5EF4-FFF2-40B4-BE49-F238E27FC236}">
                  <a16:creationId xmlns:a16="http://schemas.microsoft.com/office/drawing/2014/main" id="{117463A7-E4B0-4F80-A811-8B61582D4C1C}"/>
                </a:ext>
              </a:extLst>
            </p:cNvPr>
            <p:cNvSpPr/>
            <p:nvPr/>
          </p:nvSpPr>
          <p:spPr>
            <a:xfrm>
              <a:off x="0" y="1819536"/>
              <a:ext cx="5215890" cy="3253740"/>
            </a:xfrm>
            <a:custGeom>
              <a:avLst/>
              <a:gdLst/>
              <a:ahLst/>
              <a:cxnLst/>
              <a:rect l="l" t="t" r="r" b="b"/>
              <a:pathLst>
                <a:path w="5215890" h="3253740">
                  <a:moveTo>
                    <a:pt x="0" y="0"/>
                  </a:moveTo>
                  <a:lnTo>
                    <a:pt x="5215600" y="0"/>
                  </a:lnTo>
                  <a:lnTo>
                    <a:pt x="5215600" y="3253461"/>
                  </a:lnTo>
                </a:path>
              </a:pathLst>
            </a:custGeom>
            <a:ln w="83767">
              <a:solidFill>
                <a:srgbClr val="223F8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54F8217-8961-47F5-8618-710AB6A59272}"/>
                </a:ext>
              </a:extLst>
            </p:cNvPr>
            <p:cNvGrpSpPr/>
            <p:nvPr/>
          </p:nvGrpSpPr>
          <p:grpSpPr>
            <a:xfrm>
              <a:off x="3994328" y="4921"/>
              <a:ext cx="1972945" cy="2230120"/>
              <a:chOff x="3994328" y="4921"/>
              <a:chExt cx="1972945" cy="2230120"/>
            </a:xfrm>
          </p:grpSpPr>
          <p:sp>
            <p:nvSpPr>
              <p:cNvPr id="45" name="object 18">
                <a:extLst>
                  <a:ext uri="{FF2B5EF4-FFF2-40B4-BE49-F238E27FC236}">
                    <a16:creationId xmlns:a16="http://schemas.microsoft.com/office/drawing/2014/main" id="{72045003-976B-4EAD-9E4C-8849392B4E7C}"/>
                  </a:ext>
                </a:extLst>
              </p:cNvPr>
              <p:cNvSpPr/>
              <p:nvPr/>
            </p:nvSpPr>
            <p:spPr>
              <a:xfrm>
                <a:off x="4852836" y="2235041"/>
                <a:ext cx="11144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14425">
                    <a:moveTo>
                      <a:pt x="0" y="0"/>
                    </a:moveTo>
                    <a:lnTo>
                      <a:pt x="1113997" y="0"/>
                    </a:lnTo>
                  </a:path>
                </a:pathLst>
              </a:custGeom>
              <a:ln w="39369">
                <a:solidFill>
                  <a:srgbClr val="248F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object 19">
                <a:extLst>
                  <a:ext uri="{FF2B5EF4-FFF2-40B4-BE49-F238E27FC236}">
                    <a16:creationId xmlns:a16="http://schemas.microsoft.com/office/drawing/2014/main" id="{652567A1-D92A-480F-8ADA-A2E022E138DA}"/>
                  </a:ext>
                </a:extLst>
              </p:cNvPr>
              <p:cNvSpPr/>
              <p:nvPr/>
            </p:nvSpPr>
            <p:spPr>
              <a:xfrm>
                <a:off x="3994328" y="2235041"/>
                <a:ext cx="3835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3539">
                    <a:moveTo>
                      <a:pt x="0" y="0"/>
                    </a:moveTo>
                    <a:lnTo>
                      <a:pt x="383538" y="0"/>
                    </a:lnTo>
                  </a:path>
                </a:pathLst>
              </a:custGeom>
              <a:ln w="39369">
                <a:solidFill>
                  <a:srgbClr val="248F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object 20">
                <a:extLst>
                  <a:ext uri="{FF2B5EF4-FFF2-40B4-BE49-F238E27FC236}">
                    <a16:creationId xmlns:a16="http://schemas.microsoft.com/office/drawing/2014/main" id="{475B68AE-56EC-4C83-83F3-9D84B8F695D9}"/>
                  </a:ext>
                </a:extLst>
              </p:cNvPr>
              <p:cNvSpPr/>
              <p:nvPr/>
            </p:nvSpPr>
            <p:spPr>
              <a:xfrm>
                <a:off x="4025018" y="9366"/>
                <a:ext cx="0" cy="2218690"/>
              </a:xfrm>
              <a:custGeom>
                <a:avLst/>
                <a:gdLst/>
                <a:ahLst/>
                <a:cxnLst/>
                <a:rect l="l" t="t" r="r" b="b"/>
                <a:pathLst>
                  <a:path h="2218690">
                    <a:moveTo>
                      <a:pt x="0" y="0"/>
                    </a:moveTo>
                    <a:lnTo>
                      <a:pt x="0" y="2218689"/>
                    </a:lnTo>
                  </a:path>
                </a:pathLst>
              </a:custGeom>
              <a:ln w="61380">
                <a:solidFill>
                  <a:srgbClr val="248F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object 21">
                <a:extLst>
                  <a:ext uri="{FF2B5EF4-FFF2-40B4-BE49-F238E27FC236}">
                    <a16:creationId xmlns:a16="http://schemas.microsoft.com/office/drawing/2014/main" id="{EFB56329-D896-4674-A671-81D007E61C3A}"/>
                  </a:ext>
                </a:extLst>
              </p:cNvPr>
              <p:cNvSpPr/>
              <p:nvPr/>
            </p:nvSpPr>
            <p:spPr>
              <a:xfrm>
                <a:off x="3994328" y="4921"/>
                <a:ext cx="19729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72945">
                    <a:moveTo>
                      <a:pt x="0" y="0"/>
                    </a:moveTo>
                    <a:lnTo>
                      <a:pt x="1972505" y="0"/>
                    </a:lnTo>
                  </a:path>
                </a:pathLst>
              </a:custGeom>
              <a:ln w="8889">
                <a:solidFill>
                  <a:srgbClr val="248F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object 22">
                <a:extLst>
                  <a:ext uri="{FF2B5EF4-FFF2-40B4-BE49-F238E27FC236}">
                    <a16:creationId xmlns:a16="http://schemas.microsoft.com/office/drawing/2014/main" id="{B6EE0758-90AB-4F1D-8C0B-73140B890279}"/>
                  </a:ext>
                </a:extLst>
              </p:cNvPr>
              <p:cNvSpPr/>
              <p:nvPr/>
            </p:nvSpPr>
            <p:spPr>
              <a:xfrm>
                <a:off x="5936143" y="8963"/>
                <a:ext cx="0" cy="2218690"/>
              </a:xfrm>
              <a:custGeom>
                <a:avLst/>
                <a:gdLst/>
                <a:ahLst/>
                <a:cxnLst/>
                <a:rect l="l" t="t" r="r" b="b"/>
                <a:pathLst>
                  <a:path h="2218690">
                    <a:moveTo>
                      <a:pt x="0" y="0"/>
                    </a:moveTo>
                    <a:lnTo>
                      <a:pt x="0" y="2218518"/>
                    </a:lnTo>
                  </a:path>
                </a:pathLst>
              </a:custGeom>
              <a:ln w="61380">
                <a:solidFill>
                  <a:srgbClr val="248FC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" name="object 23">
              <a:extLst>
                <a:ext uri="{FF2B5EF4-FFF2-40B4-BE49-F238E27FC236}">
                  <a16:creationId xmlns:a16="http://schemas.microsoft.com/office/drawing/2014/main" id="{270645B6-1674-42CE-BCEC-DC8AC39D3539}"/>
                </a:ext>
              </a:extLst>
            </p:cNvPr>
            <p:cNvSpPr/>
            <p:nvPr/>
          </p:nvSpPr>
          <p:spPr>
            <a:xfrm>
              <a:off x="4377866" y="2014200"/>
              <a:ext cx="474980" cy="864869"/>
            </a:xfrm>
            <a:custGeom>
              <a:avLst/>
              <a:gdLst/>
              <a:ahLst/>
              <a:cxnLst/>
              <a:rect l="l" t="t" r="r" b="b"/>
              <a:pathLst>
                <a:path w="474979" h="864869">
                  <a:moveTo>
                    <a:pt x="474969" y="864444"/>
                  </a:moveTo>
                  <a:lnTo>
                    <a:pt x="0" y="864444"/>
                  </a:lnTo>
                  <a:lnTo>
                    <a:pt x="0" y="0"/>
                  </a:lnTo>
                  <a:lnTo>
                    <a:pt x="474969" y="0"/>
                  </a:lnTo>
                  <a:lnTo>
                    <a:pt x="474969" y="864444"/>
                  </a:lnTo>
                  <a:close/>
                </a:path>
              </a:pathLst>
            </a:custGeom>
            <a:solidFill>
              <a:srgbClr val="0A73B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40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B48E27-684E-4EC6-9002-003FE5FEE6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68"/>
          <a:stretch/>
        </p:blipFill>
        <p:spPr>
          <a:xfrm>
            <a:off x="0" y="-1"/>
            <a:ext cx="20104100" cy="1130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2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8074089" y="0"/>
            <a:ext cx="12030075" cy="11308715"/>
          </a:xfrm>
          <a:custGeom>
            <a:avLst/>
            <a:gdLst/>
            <a:ahLst/>
            <a:cxnLst/>
            <a:rect l="l" t="t" r="r" b="b"/>
            <a:pathLst>
              <a:path w="12030075" h="11308715">
                <a:moveTo>
                  <a:pt x="0" y="11308556"/>
                </a:moveTo>
                <a:lnTo>
                  <a:pt x="12030000" y="11308556"/>
                </a:lnTo>
                <a:lnTo>
                  <a:pt x="12030000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10A2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73294" y="5739040"/>
            <a:ext cx="2078989" cy="4248150"/>
          </a:xfrm>
          <a:custGeom>
            <a:avLst/>
            <a:gdLst/>
            <a:ahLst/>
            <a:cxnLst/>
            <a:rect l="l" t="t" r="r" b="b"/>
            <a:pathLst>
              <a:path w="2078990" h="4248150">
                <a:moveTo>
                  <a:pt x="2078596" y="4247577"/>
                </a:moveTo>
                <a:lnTo>
                  <a:pt x="0" y="4247577"/>
                </a:lnTo>
                <a:lnTo>
                  <a:pt x="0" y="0"/>
                </a:lnTo>
                <a:lnTo>
                  <a:pt x="2078596" y="0"/>
                </a:lnTo>
                <a:lnTo>
                  <a:pt x="2078596" y="4247577"/>
                </a:lnTo>
                <a:close/>
              </a:path>
            </a:pathLst>
          </a:custGeom>
          <a:solidFill>
            <a:srgbClr val="005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5420" y="5272881"/>
            <a:ext cx="1334135" cy="0"/>
          </a:xfrm>
          <a:custGeom>
            <a:avLst/>
            <a:gdLst/>
            <a:ahLst/>
            <a:cxnLst/>
            <a:rect l="l" t="t" r="r" b="b"/>
            <a:pathLst>
              <a:path w="1334135">
                <a:moveTo>
                  <a:pt x="0" y="0"/>
                </a:moveTo>
                <a:lnTo>
                  <a:pt x="1333948" y="0"/>
                </a:lnTo>
              </a:path>
            </a:pathLst>
          </a:custGeom>
          <a:ln w="24130">
            <a:solidFill>
              <a:srgbClr val="248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7174" y="2949416"/>
            <a:ext cx="0" cy="2311400"/>
          </a:xfrm>
          <a:custGeom>
            <a:avLst/>
            <a:gdLst/>
            <a:ahLst/>
            <a:cxnLst/>
            <a:rect l="l" t="t" r="r" b="b"/>
            <a:pathLst>
              <a:path h="2311400">
                <a:moveTo>
                  <a:pt x="0" y="0"/>
                </a:moveTo>
                <a:lnTo>
                  <a:pt x="0" y="2311400"/>
                </a:lnTo>
              </a:path>
            </a:pathLst>
          </a:custGeom>
          <a:ln w="23507">
            <a:solidFill>
              <a:srgbClr val="248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5420" y="2937351"/>
            <a:ext cx="1334135" cy="0"/>
          </a:xfrm>
          <a:custGeom>
            <a:avLst/>
            <a:gdLst/>
            <a:ahLst/>
            <a:cxnLst/>
            <a:rect l="l" t="t" r="r" b="b"/>
            <a:pathLst>
              <a:path w="1334135">
                <a:moveTo>
                  <a:pt x="0" y="0"/>
                </a:moveTo>
                <a:lnTo>
                  <a:pt x="1333948" y="0"/>
                </a:lnTo>
              </a:path>
            </a:pathLst>
          </a:custGeom>
          <a:ln w="24130">
            <a:solidFill>
              <a:srgbClr val="248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67621" y="2948884"/>
            <a:ext cx="0" cy="2312670"/>
          </a:xfrm>
          <a:custGeom>
            <a:avLst/>
            <a:gdLst/>
            <a:ahLst/>
            <a:cxnLst/>
            <a:rect l="l" t="t" r="r" b="b"/>
            <a:pathLst>
              <a:path h="2312670">
                <a:moveTo>
                  <a:pt x="0" y="0"/>
                </a:moveTo>
                <a:lnTo>
                  <a:pt x="0" y="2312526"/>
                </a:lnTo>
              </a:path>
            </a:pathLst>
          </a:custGeom>
          <a:ln w="23496">
            <a:solidFill>
              <a:srgbClr val="248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17135" y="4907756"/>
            <a:ext cx="1334135" cy="0"/>
          </a:xfrm>
          <a:custGeom>
            <a:avLst/>
            <a:gdLst/>
            <a:ahLst/>
            <a:cxnLst/>
            <a:rect l="l" t="t" r="r" b="b"/>
            <a:pathLst>
              <a:path w="1334135">
                <a:moveTo>
                  <a:pt x="0" y="0"/>
                </a:moveTo>
                <a:lnTo>
                  <a:pt x="1333948" y="0"/>
                </a:lnTo>
              </a:path>
            </a:pathLst>
          </a:custGeom>
          <a:ln w="22860">
            <a:solidFill>
              <a:srgbClr val="223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28888" y="2583656"/>
            <a:ext cx="0" cy="2312670"/>
          </a:xfrm>
          <a:custGeom>
            <a:avLst/>
            <a:gdLst/>
            <a:ahLst/>
            <a:cxnLst/>
            <a:rect l="l" t="t" r="r" b="b"/>
            <a:pathLst>
              <a:path h="2312670">
                <a:moveTo>
                  <a:pt x="0" y="0"/>
                </a:moveTo>
                <a:lnTo>
                  <a:pt x="0" y="2312669"/>
                </a:lnTo>
              </a:path>
            </a:pathLst>
          </a:custGeom>
          <a:ln w="23507">
            <a:solidFill>
              <a:srgbClr val="223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17135" y="2571591"/>
            <a:ext cx="1334135" cy="0"/>
          </a:xfrm>
          <a:custGeom>
            <a:avLst/>
            <a:gdLst/>
            <a:ahLst/>
            <a:cxnLst/>
            <a:rect l="l" t="t" r="r" b="b"/>
            <a:pathLst>
              <a:path w="1334135">
                <a:moveTo>
                  <a:pt x="0" y="0"/>
                </a:moveTo>
                <a:lnTo>
                  <a:pt x="1333948" y="0"/>
                </a:lnTo>
              </a:path>
            </a:pathLst>
          </a:custGeom>
          <a:ln w="24130">
            <a:solidFill>
              <a:srgbClr val="223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39330" y="2583188"/>
            <a:ext cx="0" cy="398780"/>
          </a:xfrm>
          <a:custGeom>
            <a:avLst/>
            <a:gdLst/>
            <a:ahLst/>
            <a:cxnLst/>
            <a:rect l="l" t="t" r="r" b="b"/>
            <a:pathLst>
              <a:path h="398780">
                <a:moveTo>
                  <a:pt x="0" y="0"/>
                </a:moveTo>
                <a:lnTo>
                  <a:pt x="0" y="398228"/>
                </a:lnTo>
              </a:path>
            </a:pathLst>
          </a:custGeom>
          <a:ln w="23507">
            <a:solidFill>
              <a:srgbClr val="223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39330" y="4098953"/>
            <a:ext cx="0" cy="796925"/>
          </a:xfrm>
          <a:custGeom>
            <a:avLst/>
            <a:gdLst/>
            <a:ahLst/>
            <a:cxnLst/>
            <a:rect l="l" t="t" r="r" b="b"/>
            <a:pathLst>
              <a:path h="796925">
                <a:moveTo>
                  <a:pt x="0" y="0"/>
                </a:moveTo>
                <a:lnTo>
                  <a:pt x="0" y="796750"/>
                </a:lnTo>
              </a:path>
            </a:pathLst>
          </a:custGeom>
          <a:ln w="23507">
            <a:solidFill>
              <a:srgbClr val="223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03506" y="4371181"/>
            <a:ext cx="1334135" cy="0"/>
          </a:xfrm>
          <a:custGeom>
            <a:avLst/>
            <a:gdLst/>
            <a:ahLst/>
            <a:cxnLst/>
            <a:rect l="l" t="t" r="r" b="b"/>
            <a:pathLst>
              <a:path w="1334135">
                <a:moveTo>
                  <a:pt x="0" y="0"/>
                </a:moveTo>
                <a:lnTo>
                  <a:pt x="1333959" y="0"/>
                </a:lnTo>
              </a:path>
            </a:pathLst>
          </a:custGeom>
          <a:ln w="24129">
            <a:solidFill>
              <a:srgbClr val="2162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15259" y="2046446"/>
            <a:ext cx="0" cy="935355"/>
          </a:xfrm>
          <a:custGeom>
            <a:avLst/>
            <a:gdLst/>
            <a:ahLst/>
            <a:cxnLst/>
            <a:rect l="l" t="t" r="r" b="b"/>
            <a:pathLst>
              <a:path h="935355">
                <a:moveTo>
                  <a:pt x="0" y="0"/>
                </a:moveTo>
                <a:lnTo>
                  <a:pt x="0" y="934970"/>
                </a:lnTo>
              </a:path>
            </a:pathLst>
          </a:custGeom>
          <a:ln w="23507">
            <a:solidFill>
              <a:srgbClr val="2162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15259" y="3556582"/>
            <a:ext cx="0" cy="802640"/>
          </a:xfrm>
          <a:custGeom>
            <a:avLst/>
            <a:gdLst/>
            <a:ahLst/>
            <a:cxnLst/>
            <a:rect l="l" t="t" r="r" b="b"/>
            <a:pathLst>
              <a:path h="802639">
                <a:moveTo>
                  <a:pt x="0" y="0"/>
                </a:moveTo>
                <a:lnTo>
                  <a:pt x="0" y="802533"/>
                </a:lnTo>
              </a:path>
            </a:pathLst>
          </a:custGeom>
          <a:ln w="23507">
            <a:solidFill>
              <a:srgbClr val="2162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03506" y="2035016"/>
            <a:ext cx="1334135" cy="0"/>
          </a:xfrm>
          <a:custGeom>
            <a:avLst/>
            <a:gdLst/>
            <a:ahLst/>
            <a:cxnLst/>
            <a:rect l="l" t="t" r="r" b="b"/>
            <a:pathLst>
              <a:path w="1334135">
                <a:moveTo>
                  <a:pt x="0" y="0"/>
                </a:moveTo>
                <a:lnTo>
                  <a:pt x="1333959" y="0"/>
                </a:lnTo>
              </a:path>
            </a:pathLst>
          </a:custGeom>
          <a:ln w="22859">
            <a:solidFill>
              <a:srgbClr val="2162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25717" y="2047016"/>
            <a:ext cx="0" cy="934719"/>
          </a:xfrm>
          <a:custGeom>
            <a:avLst/>
            <a:gdLst/>
            <a:ahLst/>
            <a:cxnLst/>
            <a:rect l="l" t="t" r="r" b="b"/>
            <a:pathLst>
              <a:path h="934719">
                <a:moveTo>
                  <a:pt x="0" y="0"/>
                </a:moveTo>
                <a:lnTo>
                  <a:pt x="0" y="934400"/>
                </a:lnTo>
              </a:path>
            </a:pathLst>
          </a:custGeom>
          <a:ln w="23496">
            <a:solidFill>
              <a:srgbClr val="2162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25717" y="4098953"/>
            <a:ext cx="0" cy="260985"/>
          </a:xfrm>
          <a:custGeom>
            <a:avLst/>
            <a:gdLst/>
            <a:ahLst/>
            <a:cxnLst/>
            <a:rect l="l" t="t" r="r" b="b"/>
            <a:pathLst>
              <a:path h="260985">
                <a:moveTo>
                  <a:pt x="0" y="0"/>
                </a:moveTo>
                <a:lnTo>
                  <a:pt x="0" y="260578"/>
                </a:lnTo>
              </a:path>
            </a:pathLst>
          </a:custGeom>
          <a:ln w="23496">
            <a:solidFill>
              <a:srgbClr val="2162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13043" y="4532471"/>
            <a:ext cx="1334135" cy="0"/>
          </a:xfrm>
          <a:custGeom>
            <a:avLst/>
            <a:gdLst/>
            <a:ahLst/>
            <a:cxnLst/>
            <a:rect l="l" t="t" r="r" b="b"/>
            <a:pathLst>
              <a:path w="1334135">
                <a:moveTo>
                  <a:pt x="0" y="0"/>
                </a:moveTo>
                <a:lnTo>
                  <a:pt x="1333948" y="0"/>
                </a:lnTo>
              </a:path>
            </a:pathLst>
          </a:custGeom>
          <a:ln w="24130">
            <a:solidFill>
              <a:srgbClr val="6D29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24796" y="2207736"/>
            <a:ext cx="0" cy="774065"/>
          </a:xfrm>
          <a:custGeom>
            <a:avLst/>
            <a:gdLst/>
            <a:ahLst/>
            <a:cxnLst/>
            <a:rect l="l" t="t" r="r" b="b"/>
            <a:pathLst>
              <a:path h="774064">
                <a:moveTo>
                  <a:pt x="0" y="0"/>
                </a:moveTo>
                <a:lnTo>
                  <a:pt x="0" y="773680"/>
                </a:lnTo>
              </a:path>
            </a:pathLst>
          </a:custGeom>
          <a:ln w="23507">
            <a:solidFill>
              <a:srgbClr val="6D29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24796" y="4098953"/>
            <a:ext cx="0" cy="421640"/>
          </a:xfrm>
          <a:custGeom>
            <a:avLst/>
            <a:gdLst/>
            <a:ahLst/>
            <a:cxnLst/>
            <a:rect l="l" t="t" r="r" b="b"/>
            <a:pathLst>
              <a:path h="421639">
                <a:moveTo>
                  <a:pt x="0" y="0"/>
                </a:moveTo>
                <a:lnTo>
                  <a:pt x="0" y="421452"/>
                </a:lnTo>
              </a:path>
            </a:pathLst>
          </a:custGeom>
          <a:ln w="23507">
            <a:solidFill>
              <a:srgbClr val="6D29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13043" y="2196306"/>
            <a:ext cx="1334135" cy="0"/>
          </a:xfrm>
          <a:custGeom>
            <a:avLst/>
            <a:gdLst/>
            <a:ahLst/>
            <a:cxnLst/>
            <a:rect l="l" t="t" r="r" b="b"/>
            <a:pathLst>
              <a:path w="1334135">
                <a:moveTo>
                  <a:pt x="0" y="0"/>
                </a:moveTo>
                <a:lnTo>
                  <a:pt x="1333948" y="0"/>
                </a:lnTo>
              </a:path>
            </a:pathLst>
          </a:custGeom>
          <a:ln w="22860">
            <a:solidFill>
              <a:srgbClr val="6D29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35243" y="2208173"/>
            <a:ext cx="0" cy="2312670"/>
          </a:xfrm>
          <a:custGeom>
            <a:avLst/>
            <a:gdLst/>
            <a:ahLst/>
            <a:cxnLst/>
            <a:rect l="l" t="t" r="r" b="b"/>
            <a:pathLst>
              <a:path h="2312670">
                <a:moveTo>
                  <a:pt x="0" y="0"/>
                </a:moveTo>
                <a:lnTo>
                  <a:pt x="0" y="2312515"/>
                </a:lnTo>
              </a:path>
            </a:pathLst>
          </a:custGeom>
          <a:ln w="23496">
            <a:solidFill>
              <a:srgbClr val="6D29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52103" y="4104481"/>
            <a:ext cx="1334135" cy="0"/>
          </a:xfrm>
          <a:custGeom>
            <a:avLst/>
            <a:gdLst/>
            <a:ahLst/>
            <a:cxnLst/>
            <a:rect l="l" t="t" r="r" b="b"/>
            <a:pathLst>
              <a:path w="1334135">
                <a:moveTo>
                  <a:pt x="0" y="0"/>
                </a:moveTo>
                <a:lnTo>
                  <a:pt x="1333959" y="0"/>
                </a:lnTo>
              </a:path>
            </a:pathLst>
          </a:custGeom>
          <a:ln w="24129">
            <a:solidFill>
              <a:srgbClr val="10A2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63856" y="1781016"/>
            <a:ext cx="0" cy="2311400"/>
          </a:xfrm>
          <a:custGeom>
            <a:avLst/>
            <a:gdLst/>
            <a:ahLst/>
            <a:cxnLst/>
            <a:rect l="l" t="t" r="r" b="b"/>
            <a:pathLst>
              <a:path h="2311400">
                <a:moveTo>
                  <a:pt x="0" y="0"/>
                </a:moveTo>
                <a:lnTo>
                  <a:pt x="0" y="2311400"/>
                </a:lnTo>
              </a:path>
            </a:pathLst>
          </a:custGeom>
          <a:ln w="23507">
            <a:solidFill>
              <a:srgbClr val="10A2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52103" y="1768951"/>
            <a:ext cx="1334135" cy="0"/>
          </a:xfrm>
          <a:custGeom>
            <a:avLst/>
            <a:gdLst/>
            <a:ahLst/>
            <a:cxnLst/>
            <a:rect l="l" t="t" r="r" b="b"/>
            <a:pathLst>
              <a:path w="1334135">
                <a:moveTo>
                  <a:pt x="0" y="0"/>
                </a:moveTo>
                <a:lnTo>
                  <a:pt x="1333959" y="0"/>
                </a:lnTo>
              </a:path>
            </a:pathLst>
          </a:custGeom>
          <a:ln w="24129">
            <a:solidFill>
              <a:srgbClr val="10A2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74314" y="1780490"/>
            <a:ext cx="0" cy="2312670"/>
          </a:xfrm>
          <a:custGeom>
            <a:avLst/>
            <a:gdLst/>
            <a:ahLst/>
            <a:cxnLst/>
            <a:rect l="l" t="t" r="r" b="b"/>
            <a:pathLst>
              <a:path h="2312670">
                <a:moveTo>
                  <a:pt x="0" y="0"/>
                </a:moveTo>
                <a:lnTo>
                  <a:pt x="0" y="2312505"/>
                </a:lnTo>
              </a:path>
            </a:pathLst>
          </a:custGeom>
          <a:ln w="23496">
            <a:solidFill>
              <a:srgbClr val="10A2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05678" y="3079998"/>
            <a:ext cx="175895" cy="404495"/>
          </a:xfrm>
          <a:custGeom>
            <a:avLst/>
            <a:gdLst/>
            <a:ahLst/>
            <a:cxnLst/>
            <a:rect l="l" t="t" r="r" b="b"/>
            <a:pathLst>
              <a:path w="175894" h="404495">
                <a:moveTo>
                  <a:pt x="87557" y="0"/>
                </a:moveTo>
                <a:lnTo>
                  <a:pt x="47840" y="7630"/>
                </a:lnTo>
                <a:lnTo>
                  <a:pt x="20635" y="28427"/>
                </a:lnTo>
                <a:lnTo>
                  <a:pt x="5002" y="59250"/>
                </a:lnTo>
                <a:lnTo>
                  <a:pt x="0" y="96960"/>
                </a:lnTo>
                <a:lnTo>
                  <a:pt x="0" y="307383"/>
                </a:lnTo>
                <a:lnTo>
                  <a:pt x="5002" y="344861"/>
                </a:lnTo>
                <a:lnTo>
                  <a:pt x="20635" y="375725"/>
                </a:lnTo>
                <a:lnTo>
                  <a:pt x="47840" y="396669"/>
                </a:lnTo>
                <a:lnTo>
                  <a:pt x="87557" y="404385"/>
                </a:lnTo>
                <a:lnTo>
                  <a:pt x="127622" y="396669"/>
                </a:lnTo>
                <a:lnTo>
                  <a:pt x="143672" y="384396"/>
                </a:lnTo>
                <a:lnTo>
                  <a:pt x="87557" y="384396"/>
                </a:lnTo>
                <a:lnTo>
                  <a:pt x="58793" y="378454"/>
                </a:lnTo>
                <a:lnTo>
                  <a:pt x="39064" y="362427"/>
                </a:lnTo>
                <a:lnTo>
                  <a:pt x="27710" y="339016"/>
                </a:lnTo>
                <a:lnTo>
                  <a:pt x="24072" y="310922"/>
                </a:lnTo>
                <a:lnTo>
                  <a:pt x="24072" y="93442"/>
                </a:lnTo>
                <a:lnTo>
                  <a:pt x="27710" y="65099"/>
                </a:lnTo>
                <a:lnTo>
                  <a:pt x="39064" y="41723"/>
                </a:lnTo>
                <a:lnTo>
                  <a:pt x="58793" y="25844"/>
                </a:lnTo>
                <a:lnTo>
                  <a:pt x="87557" y="19988"/>
                </a:lnTo>
                <a:lnTo>
                  <a:pt x="143899" y="19988"/>
                </a:lnTo>
                <a:lnTo>
                  <a:pt x="127622" y="7630"/>
                </a:lnTo>
                <a:lnTo>
                  <a:pt x="87557" y="0"/>
                </a:lnTo>
                <a:close/>
              </a:path>
              <a:path w="175894" h="404495">
                <a:moveTo>
                  <a:pt x="143899" y="19988"/>
                </a:moveTo>
                <a:lnTo>
                  <a:pt x="87557" y="19988"/>
                </a:lnTo>
                <a:lnTo>
                  <a:pt x="116662" y="25844"/>
                </a:lnTo>
                <a:lnTo>
                  <a:pt x="136569" y="41723"/>
                </a:lnTo>
                <a:lnTo>
                  <a:pt x="147990" y="65099"/>
                </a:lnTo>
                <a:lnTo>
                  <a:pt x="151639" y="93442"/>
                </a:lnTo>
                <a:lnTo>
                  <a:pt x="151639" y="310922"/>
                </a:lnTo>
                <a:lnTo>
                  <a:pt x="147990" y="339016"/>
                </a:lnTo>
                <a:lnTo>
                  <a:pt x="136569" y="362427"/>
                </a:lnTo>
                <a:lnTo>
                  <a:pt x="116662" y="378454"/>
                </a:lnTo>
                <a:lnTo>
                  <a:pt x="87557" y="384396"/>
                </a:lnTo>
                <a:lnTo>
                  <a:pt x="143672" y="384396"/>
                </a:lnTo>
                <a:lnTo>
                  <a:pt x="155012" y="375725"/>
                </a:lnTo>
                <a:lnTo>
                  <a:pt x="170718" y="344861"/>
                </a:lnTo>
                <a:lnTo>
                  <a:pt x="175732" y="307383"/>
                </a:lnTo>
                <a:lnTo>
                  <a:pt x="175732" y="96960"/>
                </a:lnTo>
                <a:lnTo>
                  <a:pt x="170718" y="59250"/>
                </a:lnTo>
                <a:lnTo>
                  <a:pt x="155012" y="28427"/>
                </a:lnTo>
                <a:lnTo>
                  <a:pt x="143899" y="19988"/>
                </a:lnTo>
                <a:close/>
              </a:path>
            </a:pathLst>
          </a:custGeom>
          <a:solidFill>
            <a:srgbClr val="223F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54839" y="3082930"/>
            <a:ext cx="161925" cy="398780"/>
          </a:xfrm>
          <a:custGeom>
            <a:avLst/>
            <a:gdLst/>
            <a:ahLst/>
            <a:cxnLst/>
            <a:rect l="l" t="t" r="r" b="b"/>
            <a:pathLst>
              <a:path w="161925" h="398779">
                <a:moveTo>
                  <a:pt x="26459" y="0"/>
                </a:moveTo>
                <a:lnTo>
                  <a:pt x="0" y="0"/>
                </a:lnTo>
                <a:lnTo>
                  <a:pt x="0" y="398500"/>
                </a:lnTo>
                <a:lnTo>
                  <a:pt x="21758" y="398500"/>
                </a:lnTo>
                <a:lnTo>
                  <a:pt x="21758" y="52302"/>
                </a:lnTo>
                <a:lnTo>
                  <a:pt x="44199" y="52302"/>
                </a:lnTo>
                <a:lnTo>
                  <a:pt x="26459" y="0"/>
                </a:lnTo>
                <a:close/>
              </a:path>
              <a:path w="161925" h="398779">
                <a:moveTo>
                  <a:pt x="44199" y="52302"/>
                </a:moveTo>
                <a:lnTo>
                  <a:pt x="21758" y="52302"/>
                </a:lnTo>
                <a:lnTo>
                  <a:pt x="138121" y="398500"/>
                </a:lnTo>
                <a:lnTo>
                  <a:pt x="161649" y="398500"/>
                </a:lnTo>
                <a:lnTo>
                  <a:pt x="161649" y="336188"/>
                </a:lnTo>
                <a:lnTo>
                  <a:pt x="140487" y="336188"/>
                </a:lnTo>
                <a:lnTo>
                  <a:pt x="44199" y="52302"/>
                </a:lnTo>
                <a:close/>
              </a:path>
              <a:path w="161925" h="398779">
                <a:moveTo>
                  <a:pt x="161649" y="0"/>
                </a:moveTo>
                <a:lnTo>
                  <a:pt x="140487" y="0"/>
                </a:lnTo>
                <a:lnTo>
                  <a:pt x="140487" y="336188"/>
                </a:lnTo>
                <a:lnTo>
                  <a:pt x="161649" y="336188"/>
                </a:lnTo>
                <a:lnTo>
                  <a:pt x="161649" y="0"/>
                </a:lnTo>
                <a:close/>
              </a:path>
            </a:pathLst>
          </a:custGeom>
          <a:solidFill>
            <a:srgbClr val="223F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91102" y="3471549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33" y="0"/>
                </a:lnTo>
              </a:path>
            </a:pathLst>
          </a:custGeom>
          <a:ln w="20320">
            <a:solidFill>
              <a:srgbClr val="223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03154" y="3288669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719"/>
                </a:lnTo>
              </a:path>
            </a:pathLst>
          </a:custGeom>
          <a:ln w="24103">
            <a:solidFill>
              <a:srgbClr val="223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91102" y="3278509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509" y="0"/>
                </a:lnTo>
              </a:path>
            </a:pathLst>
          </a:custGeom>
          <a:ln w="20320">
            <a:solidFill>
              <a:srgbClr val="223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03154" y="3103249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24103">
            <a:solidFill>
              <a:srgbClr val="223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91102" y="3093089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33" y="0"/>
                </a:lnTo>
              </a:path>
            </a:pathLst>
          </a:custGeom>
          <a:ln w="20320">
            <a:solidFill>
              <a:srgbClr val="223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25211" y="3288669"/>
            <a:ext cx="0" cy="193040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3039"/>
                </a:lnTo>
              </a:path>
            </a:pathLst>
          </a:custGeom>
          <a:ln w="24103">
            <a:solidFill>
              <a:srgbClr val="223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13159" y="3278509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520" y="0"/>
                </a:lnTo>
              </a:path>
            </a:pathLst>
          </a:custGeom>
          <a:ln w="20320">
            <a:solidFill>
              <a:srgbClr val="223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25211" y="3103249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24103">
            <a:solidFill>
              <a:srgbClr val="223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13159" y="3093089"/>
            <a:ext cx="138430" cy="0"/>
          </a:xfrm>
          <a:custGeom>
            <a:avLst/>
            <a:gdLst/>
            <a:ahLst/>
            <a:cxnLst/>
            <a:rect l="l" t="t" r="r" b="b"/>
            <a:pathLst>
              <a:path w="138429">
                <a:moveTo>
                  <a:pt x="0" y="0"/>
                </a:moveTo>
                <a:lnTo>
                  <a:pt x="138121" y="0"/>
                </a:lnTo>
              </a:path>
            </a:pathLst>
          </a:custGeom>
          <a:ln w="20320">
            <a:solidFill>
              <a:srgbClr val="223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27936" y="3082932"/>
            <a:ext cx="0" cy="398780"/>
          </a:xfrm>
          <a:custGeom>
            <a:avLst/>
            <a:gdLst/>
            <a:ahLst/>
            <a:cxnLst/>
            <a:rect l="l" t="t" r="r" b="b"/>
            <a:pathLst>
              <a:path h="398779">
                <a:moveTo>
                  <a:pt x="0" y="0"/>
                </a:moveTo>
                <a:lnTo>
                  <a:pt x="0" y="398511"/>
                </a:lnTo>
              </a:path>
            </a:pathLst>
          </a:custGeom>
          <a:ln w="24093">
            <a:solidFill>
              <a:srgbClr val="223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14629" y="3082931"/>
            <a:ext cx="164465" cy="398780"/>
          </a:xfrm>
          <a:custGeom>
            <a:avLst/>
            <a:gdLst/>
            <a:ahLst/>
            <a:cxnLst/>
            <a:rect l="l" t="t" r="r" b="b"/>
            <a:pathLst>
              <a:path w="164464" h="398779">
                <a:moveTo>
                  <a:pt x="74060" y="0"/>
                </a:moveTo>
                <a:lnTo>
                  <a:pt x="0" y="0"/>
                </a:lnTo>
                <a:lnTo>
                  <a:pt x="0" y="398500"/>
                </a:lnTo>
                <a:lnTo>
                  <a:pt x="24103" y="398500"/>
                </a:lnTo>
                <a:lnTo>
                  <a:pt x="24103" y="196904"/>
                </a:lnTo>
                <a:lnTo>
                  <a:pt x="116437" y="196904"/>
                </a:lnTo>
                <a:lnTo>
                  <a:pt x="132550" y="187420"/>
                </a:lnTo>
                <a:lnTo>
                  <a:pt x="132868" y="186915"/>
                </a:lnTo>
                <a:lnTo>
                  <a:pt x="24103" y="186915"/>
                </a:lnTo>
                <a:lnTo>
                  <a:pt x="24103" y="19988"/>
                </a:lnTo>
                <a:lnTo>
                  <a:pt x="133538" y="19988"/>
                </a:lnTo>
                <a:lnTo>
                  <a:pt x="132696" y="18660"/>
                </a:lnTo>
                <a:lnTo>
                  <a:pt x="108505" y="4757"/>
                </a:lnTo>
                <a:lnTo>
                  <a:pt x="74060" y="0"/>
                </a:lnTo>
                <a:close/>
              </a:path>
              <a:path w="164464" h="398779">
                <a:moveTo>
                  <a:pt x="116437" y="196904"/>
                </a:moveTo>
                <a:lnTo>
                  <a:pt x="24103" y="196904"/>
                </a:lnTo>
                <a:lnTo>
                  <a:pt x="137545" y="398500"/>
                </a:lnTo>
                <a:lnTo>
                  <a:pt x="163995" y="398500"/>
                </a:lnTo>
                <a:lnTo>
                  <a:pt x="55244" y="206883"/>
                </a:lnTo>
                <a:lnTo>
                  <a:pt x="72898" y="206883"/>
                </a:lnTo>
                <a:lnTo>
                  <a:pt x="108014" y="201862"/>
                </a:lnTo>
                <a:lnTo>
                  <a:pt x="116437" y="196904"/>
                </a:lnTo>
                <a:close/>
              </a:path>
              <a:path w="164464" h="398779">
                <a:moveTo>
                  <a:pt x="133538" y="19988"/>
                </a:moveTo>
                <a:lnTo>
                  <a:pt x="71704" y="19988"/>
                </a:lnTo>
                <a:lnTo>
                  <a:pt x="95968" y="23267"/>
                </a:lnTo>
                <a:lnTo>
                  <a:pt x="113229" y="32993"/>
                </a:lnTo>
                <a:lnTo>
                  <a:pt x="123544" y="49002"/>
                </a:lnTo>
                <a:lnTo>
                  <a:pt x="126969" y="71128"/>
                </a:lnTo>
                <a:lnTo>
                  <a:pt x="126969" y="135786"/>
                </a:lnTo>
                <a:lnTo>
                  <a:pt x="123544" y="157654"/>
                </a:lnTo>
                <a:lnTo>
                  <a:pt x="113229" y="173688"/>
                </a:lnTo>
                <a:lnTo>
                  <a:pt x="95968" y="183553"/>
                </a:lnTo>
                <a:lnTo>
                  <a:pt x="71704" y="186915"/>
                </a:lnTo>
                <a:lnTo>
                  <a:pt x="132868" y="186915"/>
                </a:lnTo>
                <a:lnTo>
                  <a:pt x="146948" y="164494"/>
                </a:lnTo>
                <a:lnTo>
                  <a:pt x="151649" y="134016"/>
                </a:lnTo>
                <a:lnTo>
                  <a:pt x="151563" y="71128"/>
                </a:lnTo>
                <a:lnTo>
                  <a:pt x="146966" y="41156"/>
                </a:lnTo>
                <a:lnTo>
                  <a:pt x="133538" y="19988"/>
                </a:lnTo>
                <a:close/>
              </a:path>
            </a:pathLst>
          </a:custGeom>
          <a:solidFill>
            <a:srgbClr val="223F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37951" y="3082925"/>
            <a:ext cx="213360" cy="398780"/>
          </a:xfrm>
          <a:custGeom>
            <a:avLst/>
            <a:gdLst/>
            <a:ahLst/>
            <a:cxnLst/>
            <a:rect l="l" t="t" r="r" b="b"/>
            <a:pathLst>
              <a:path w="213360" h="398779">
                <a:moveTo>
                  <a:pt x="35276" y="0"/>
                </a:moveTo>
                <a:lnTo>
                  <a:pt x="0" y="0"/>
                </a:lnTo>
                <a:lnTo>
                  <a:pt x="0" y="398511"/>
                </a:lnTo>
                <a:lnTo>
                  <a:pt x="21758" y="398511"/>
                </a:lnTo>
                <a:lnTo>
                  <a:pt x="21758" y="46438"/>
                </a:lnTo>
                <a:lnTo>
                  <a:pt x="44924" y="46438"/>
                </a:lnTo>
                <a:lnTo>
                  <a:pt x="35276" y="0"/>
                </a:lnTo>
                <a:close/>
              </a:path>
              <a:path w="213360" h="398779">
                <a:moveTo>
                  <a:pt x="44924" y="46438"/>
                </a:moveTo>
                <a:lnTo>
                  <a:pt x="23507" y="46438"/>
                </a:lnTo>
                <a:lnTo>
                  <a:pt x="96991" y="398511"/>
                </a:lnTo>
                <a:lnTo>
                  <a:pt x="112855" y="398511"/>
                </a:lnTo>
                <a:lnTo>
                  <a:pt x="126346" y="333853"/>
                </a:lnTo>
                <a:lnTo>
                  <a:pt x="104635" y="333853"/>
                </a:lnTo>
                <a:lnTo>
                  <a:pt x="44924" y="46438"/>
                </a:lnTo>
                <a:close/>
              </a:path>
              <a:path w="213360" h="398779">
                <a:moveTo>
                  <a:pt x="212789" y="46438"/>
                </a:moveTo>
                <a:lnTo>
                  <a:pt x="188685" y="46438"/>
                </a:lnTo>
                <a:lnTo>
                  <a:pt x="188685" y="398511"/>
                </a:lnTo>
                <a:lnTo>
                  <a:pt x="212789" y="398511"/>
                </a:lnTo>
                <a:lnTo>
                  <a:pt x="212789" y="46438"/>
                </a:lnTo>
                <a:close/>
              </a:path>
              <a:path w="213360" h="398779">
                <a:moveTo>
                  <a:pt x="212789" y="0"/>
                </a:moveTo>
                <a:lnTo>
                  <a:pt x="175167" y="0"/>
                </a:lnTo>
                <a:lnTo>
                  <a:pt x="105211" y="333853"/>
                </a:lnTo>
                <a:lnTo>
                  <a:pt x="126346" y="333853"/>
                </a:lnTo>
                <a:lnTo>
                  <a:pt x="186318" y="46438"/>
                </a:lnTo>
                <a:lnTo>
                  <a:pt x="212789" y="46438"/>
                </a:lnTo>
                <a:lnTo>
                  <a:pt x="212789" y="0"/>
                </a:lnTo>
                <a:close/>
              </a:path>
            </a:pathLst>
          </a:custGeom>
          <a:solidFill>
            <a:srgbClr val="223F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53498" y="3580331"/>
            <a:ext cx="167005" cy="404495"/>
          </a:xfrm>
          <a:custGeom>
            <a:avLst/>
            <a:gdLst/>
            <a:ahLst/>
            <a:cxnLst/>
            <a:rect l="l" t="t" r="r" b="b"/>
            <a:pathLst>
              <a:path w="167005" h="404495">
                <a:moveTo>
                  <a:pt x="85787" y="0"/>
                </a:moveTo>
                <a:lnTo>
                  <a:pt x="46347" y="7630"/>
                </a:lnTo>
                <a:lnTo>
                  <a:pt x="19750" y="28427"/>
                </a:lnTo>
                <a:lnTo>
                  <a:pt x="4725" y="59250"/>
                </a:lnTo>
                <a:lnTo>
                  <a:pt x="0" y="96960"/>
                </a:lnTo>
                <a:lnTo>
                  <a:pt x="0" y="307383"/>
                </a:lnTo>
                <a:lnTo>
                  <a:pt x="4725" y="344861"/>
                </a:lnTo>
                <a:lnTo>
                  <a:pt x="19750" y="375725"/>
                </a:lnTo>
                <a:lnTo>
                  <a:pt x="46347" y="396669"/>
                </a:lnTo>
                <a:lnTo>
                  <a:pt x="85787" y="404385"/>
                </a:lnTo>
                <a:lnTo>
                  <a:pt x="125248" y="397614"/>
                </a:lnTo>
                <a:lnTo>
                  <a:pt x="142845" y="384386"/>
                </a:lnTo>
                <a:lnTo>
                  <a:pt x="85787" y="384386"/>
                </a:lnTo>
                <a:lnTo>
                  <a:pt x="57304" y="378446"/>
                </a:lnTo>
                <a:lnTo>
                  <a:pt x="38183" y="362426"/>
                </a:lnTo>
                <a:lnTo>
                  <a:pt x="27435" y="339019"/>
                </a:lnTo>
                <a:lnTo>
                  <a:pt x="24072" y="310922"/>
                </a:lnTo>
                <a:lnTo>
                  <a:pt x="24072" y="93452"/>
                </a:lnTo>
                <a:lnTo>
                  <a:pt x="27435" y="65108"/>
                </a:lnTo>
                <a:lnTo>
                  <a:pt x="38183" y="41729"/>
                </a:lnTo>
                <a:lnTo>
                  <a:pt x="57304" y="25845"/>
                </a:lnTo>
                <a:lnTo>
                  <a:pt x="85787" y="19988"/>
                </a:lnTo>
                <a:lnTo>
                  <a:pt x="144318" y="19988"/>
                </a:lnTo>
                <a:lnTo>
                  <a:pt x="125500" y="6353"/>
                </a:lnTo>
                <a:lnTo>
                  <a:pt x="85787" y="0"/>
                </a:lnTo>
                <a:close/>
              </a:path>
              <a:path w="167005" h="404495">
                <a:moveTo>
                  <a:pt x="166926" y="246861"/>
                </a:moveTo>
                <a:lnTo>
                  <a:pt x="143398" y="246861"/>
                </a:lnTo>
                <a:lnTo>
                  <a:pt x="143398" y="316796"/>
                </a:lnTo>
                <a:lnTo>
                  <a:pt x="140930" y="343723"/>
                </a:lnTo>
                <a:lnTo>
                  <a:pt x="132015" y="365139"/>
                </a:lnTo>
                <a:lnTo>
                  <a:pt x="114389" y="379280"/>
                </a:lnTo>
                <a:lnTo>
                  <a:pt x="85787" y="384386"/>
                </a:lnTo>
                <a:lnTo>
                  <a:pt x="142845" y="384386"/>
                </a:lnTo>
                <a:lnTo>
                  <a:pt x="150164" y="378883"/>
                </a:lnTo>
                <a:lnTo>
                  <a:pt x="163176" y="350563"/>
                </a:lnTo>
                <a:lnTo>
                  <a:pt x="166926" y="315027"/>
                </a:lnTo>
                <a:lnTo>
                  <a:pt x="166926" y="246861"/>
                </a:lnTo>
                <a:close/>
              </a:path>
              <a:path w="167005" h="404495">
                <a:moveTo>
                  <a:pt x="144318" y="19988"/>
                </a:moveTo>
                <a:lnTo>
                  <a:pt x="85787" y="19988"/>
                </a:lnTo>
                <a:lnTo>
                  <a:pt x="114299" y="24679"/>
                </a:lnTo>
                <a:lnTo>
                  <a:pt x="131727" y="38128"/>
                </a:lnTo>
                <a:lnTo>
                  <a:pt x="140444" y="59405"/>
                </a:lnTo>
                <a:lnTo>
                  <a:pt x="142822" y="87578"/>
                </a:lnTo>
                <a:lnTo>
                  <a:pt x="142822" y="136351"/>
                </a:lnTo>
                <a:lnTo>
                  <a:pt x="166926" y="136351"/>
                </a:lnTo>
                <a:lnTo>
                  <a:pt x="166926" y="89327"/>
                </a:lnTo>
                <a:lnTo>
                  <a:pt x="163260" y="52558"/>
                </a:lnTo>
                <a:lnTo>
                  <a:pt x="150388" y="24386"/>
                </a:lnTo>
                <a:lnTo>
                  <a:pt x="144318" y="19988"/>
                </a:lnTo>
                <a:close/>
              </a:path>
            </a:pathLst>
          </a:custGeom>
          <a:solidFill>
            <a:srgbClr val="223F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90912" y="3580330"/>
            <a:ext cx="175895" cy="404495"/>
          </a:xfrm>
          <a:custGeom>
            <a:avLst/>
            <a:gdLst/>
            <a:ahLst/>
            <a:cxnLst/>
            <a:rect l="l" t="t" r="r" b="b"/>
            <a:pathLst>
              <a:path w="175895" h="404495">
                <a:moveTo>
                  <a:pt x="87578" y="0"/>
                </a:moveTo>
                <a:lnTo>
                  <a:pt x="47858" y="7630"/>
                </a:lnTo>
                <a:lnTo>
                  <a:pt x="20645" y="28427"/>
                </a:lnTo>
                <a:lnTo>
                  <a:pt x="5005" y="59250"/>
                </a:lnTo>
                <a:lnTo>
                  <a:pt x="0" y="96960"/>
                </a:lnTo>
                <a:lnTo>
                  <a:pt x="0" y="307383"/>
                </a:lnTo>
                <a:lnTo>
                  <a:pt x="5005" y="344861"/>
                </a:lnTo>
                <a:lnTo>
                  <a:pt x="20645" y="375725"/>
                </a:lnTo>
                <a:lnTo>
                  <a:pt x="47858" y="396669"/>
                </a:lnTo>
                <a:lnTo>
                  <a:pt x="87578" y="404385"/>
                </a:lnTo>
                <a:lnTo>
                  <a:pt x="127649" y="396669"/>
                </a:lnTo>
                <a:lnTo>
                  <a:pt x="143701" y="384396"/>
                </a:lnTo>
                <a:lnTo>
                  <a:pt x="87578" y="384396"/>
                </a:lnTo>
                <a:lnTo>
                  <a:pt x="58818" y="378455"/>
                </a:lnTo>
                <a:lnTo>
                  <a:pt x="39089" y="362431"/>
                </a:lnTo>
                <a:lnTo>
                  <a:pt x="27732" y="339021"/>
                </a:lnTo>
                <a:lnTo>
                  <a:pt x="24093" y="310922"/>
                </a:lnTo>
                <a:lnTo>
                  <a:pt x="24093" y="93452"/>
                </a:lnTo>
                <a:lnTo>
                  <a:pt x="27732" y="65108"/>
                </a:lnTo>
                <a:lnTo>
                  <a:pt x="39089" y="41729"/>
                </a:lnTo>
                <a:lnTo>
                  <a:pt x="58818" y="25845"/>
                </a:lnTo>
                <a:lnTo>
                  <a:pt x="87578" y="19988"/>
                </a:lnTo>
                <a:lnTo>
                  <a:pt x="143928" y="19988"/>
                </a:lnTo>
                <a:lnTo>
                  <a:pt x="127649" y="7630"/>
                </a:lnTo>
                <a:lnTo>
                  <a:pt x="87578" y="0"/>
                </a:lnTo>
                <a:close/>
              </a:path>
              <a:path w="175895" h="404495">
                <a:moveTo>
                  <a:pt x="143928" y="19988"/>
                </a:moveTo>
                <a:lnTo>
                  <a:pt x="87578" y="19988"/>
                </a:lnTo>
                <a:lnTo>
                  <a:pt x="116687" y="25845"/>
                </a:lnTo>
                <a:lnTo>
                  <a:pt x="136594" y="41729"/>
                </a:lnTo>
                <a:lnTo>
                  <a:pt x="148012" y="65108"/>
                </a:lnTo>
                <a:lnTo>
                  <a:pt x="151660" y="93452"/>
                </a:lnTo>
                <a:lnTo>
                  <a:pt x="151660" y="310922"/>
                </a:lnTo>
                <a:lnTo>
                  <a:pt x="148012" y="339021"/>
                </a:lnTo>
                <a:lnTo>
                  <a:pt x="136594" y="362431"/>
                </a:lnTo>
                <a:lnTo>
                  <a:pt x="116687" y="378455"/>
                </a:lnTo>
                <a:lnTo>
                  <a:pt x="87578" y="384396"/>
                </a:lnTo>
                <a:lnTo>
                  <a:pt x="143701" y="384396"/>
                </a:lnTo>
                <a:lnTo>
                  <a:pt x="155042" y="375725"/>
                </a:lnTo>
                <a:lnTo>
                  <a:pt x="170749" y="344861"/>
                </a:lnTo>
                <a:lnTo>
                  <a:pt x="175764" y="307383"/>
                </a:lnTo>
                <a:lnTo>
                  <a:pt x="175764" y="96960"/>
                </a:lnTo>
                <a:lnTo>
                  <a:pt x="170749" y="59250"/>
                </a:lnTo>
                <a:lnTo>
                  <a:pt x="155042" y="28427"/>
                </a:lnTo>
                <a:lnTo>
                  <a:pt x="143928" y="19988"/>
                </a:lnTo>
                <a:close/>
              </a:path>
            </a:pathLst>
          </a:custGeom>
          <a:solidFill>
            <a:srgbClr val="223F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40094" y="3583262"/>
            <a:ext cx="161925" cy="398780"/>
          </a:xfrm>
          <a:custGeom>
            <a:avLst/>
            <a:gdLst/>
            <a:ahLst/>
            <a:cxnLst/>
            <a:rect l="l" t="t" r="r" b="b"/>
            <a:pathLst>
              <a:path w="161925" h="398779">
                <a:moveTo>
                  <a:pt x="26459" y="0"/>
                </a:moveTo>
                <a:lnTo>
                  <a:pt x="0" y="0"/>
                </a:lnTo>
                <a:lnTo>
                  <a:pt x="0" y="398511"/>
                </a:lnTo>
                <a:lnTo>
                  <a:pt x="21758" y="398511"/>
                </a:lnTo>
                <a:lnTo>
                  <a:pt x="21758" y="52312"/>
                </a:lnTo>
                <a:lnTo>
                  <a:pt x="44202" y="52312"/>
                </a:lnTo>
                <a:lnTo>
                  <a:pt x="26459" y="0"/>
                </a:lnTo>
                <a:close/>
              </a:path>
              <a:path w="161925" h="398779">
                <a:moveTo>
                  <a:pt x="44202" y="52312"/>
                </a:moveTo>
                <a:lnTo>
                  <a:pt x="21758" y="52312"/>
                </a:lnTo>
                <a:lnTo>
                  <a:pt x="138121" y="398511"/>
                </a:lnTo>
                <a:lnTo>
                  <a:pt x="161649" y="398511"/>
                </a:lnTo>
                <a:lnTo>
                  <a:pt x="161649" y="336199"/>
                </a:lnTo>
                <a:lnTo>
                  <a:pt x="140487" y="336199"/>
                </a:lnTo>
                <a:lnTo>
                  <a:pt x="44202" y="52312"/>
                </a:lnTo>
                <a:close/>
              </a:path>
              <a:path w="161925" h="398779">
                <a:moveTo>
                  <a:pt x="161649" y="0"/>
                </a:moveTo>
                <a:lnTo>
                  <a:pt x="140487" y="0"/>
                </a:lnTo>
                <a:lnTo>
                  <a:pt x="140487" y="336199"/>
                </a:lnTo>
                <a:lnTo>
                  <a:pt x="161649" y="336199"/>
                </a:lnTo>
                <a:lnTo>
                  <a:pt x="161649" y="0"/>
                </a:lnTo>
                <a:close/>
              </a:path>
            </a:pathLst>
          </a:custGeom>
          <a:solidFill>
            <a:srgbClr val="223F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76338" y="3583262"/>
            <a:ext cx="161925" cy="398780"/>
          </a:xfrm>
          <a:custGeom>
            <a:avLst/>
            <a:gdLst/>
            <a:ahLst/>
            <a:cxnLst/>
            <a:rect l="l" t="t" r="r" b="b"/>
            <a:pathLst>
              <a:path w="161925" h="398779">
                <a:moveTo>
                  <a:pt x="26459" y="0"/>
                </a:moveTo>
                <a:lnTo>
                  <a:pt x="0" y="0"/>
                </a:lnTo>
                <a:lnTo>
                  <a:pt x="0" y="398511"/>
                </a:lnTo>
                <a:lnTo>
                  <a:pt x="21758" y="398511"/>
                </a:lnTo>
                <a:lnTo>
                  <a:pt x="21758" y="52312"/>
                </a:lnTo>
                <a:lnTo>
                  <a:pt x="44202" y="52312"/>
                </a:lnTo>
                <a:lnTo>
                  <a:pt x="26459" y="0"/>
                </a:lnTo>
                <a:close/>
              </a:path>
              <a:path w="161925" h="398779">
                <a:moveTo>
                  <a:pt x="44202" y="52312"/>
                </a:moveTo>
                <a:lnTo>
                  <a:pt x="21758" y="52312"/>
                </a:lnTo>
                <a:lnTo>
                  <a:pt x="138121" y="398511"/>
                </a:lnTo>
                <a:lnTo>
                  <a:pt x="161639" y="398511"/>
                </a:lnTo>
                <a:lnTo>
                  <a:pt x="161639" y="336199"/>
                </a:lnTo>
                <a:lnTo>
                  <a:pt x="140487" y="336199"/>
                </a:lnTo>
                <a:lnTo>
                  <a:pt x="44202" y="52312"/>
                </a:lnTo>
                <a:close/>
              </a:path>
              <a:path w="161925" h="398779">
                <a:moveTo>
                  <a:pt x="161639" y="0"/>
                </a:moveTo>
                <a:lnTo>
                  <a:pt x="140487" y="0"/>
                </a:lnTo>
                <a:lnTo>
                  <a:pt x="140487" y="336199"/>
                </a:lnTo>
                <a:lnTo>
                  <a:pt x="161639" y="336199"/>
                </a:lnTo>
                <a:lnTo>
                  <a:pt x="161639" y="0"/>
                </a:lnTo>
                <a:close/>
              </a:path>
            </a:pathLst>
          </a:custGeom>
          <a:solidFill>
            <a:srgbClr val="223F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12591" y="3971881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33" y="0"/>
                </a:lnTo>
              </a:path>
            </a:pathLst>
          </a:custGeom>
          <a:ln w="20320">
            <a:solidFill>
              <a:srgbClr val="223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24638" y="3789001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719"/>
                </a:lnTo>
              </a:path>
            </a:pathLst>
          </a:custGeom>
          <a:ln w="24093">
            <a:solidFill>
              <a:srgbClr val="223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12591" y="3778841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509" y="0"/>
                </a:lnTo>
              </a:path>
            </a:pathLst>
          </a:custGeom>
          <a:ln w="20320">
            <a:solidFill>
              <a:srgbClr val="223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24638" y="3603581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24093">
            <a:solidFill>
              <a:srgbClr val="223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12591" y="3593421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833" y="0"/>
                </a:lnTo>
              </a:path>
            </a:pathLst>
          </a:custGeom>
          <a:ln w="20320">
            <a:solidFill>
              <a:srgbClr val="223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216538" y="3580331"/>
            <a:ext cx="167005" cy="404495"/>
          </a:xfrm>
          <a:custGeom>
            <a:avLst/>
            <a:gdLst/>
            <a:ahLst/>
            <a:cxnLst/>
            <a:rect l="l" t="t" r="r" b="b"/>
            <a:pathLst>
              <a:path w="167004" h="404495">
                <a:moveTo>
                  <a:pt x="85798" y="0"/>
                </a:moveTo>
                <a:lnTo>
                  <a:pt x="46351" y="7630"/>
                </a:lnTo>
                <a:lnTo>
                  <a:pt x="19752" y="28427"/>
                </a:lnTo>
                <a:lnTo>
                  <a:pt x="4725" y="59250"/>
                </a:lnTo>
                <a:lnTo>
                  <a:pt x="0" y="96960"/>
                </a:lnTo>
                <a:lnTo>
                  <a:pt x="0" y="307383"/>
                </a:lnTo>
                <a:lnTo>
                  <a:pt x="4725" y="344861"/>
                </a:lnTo>
                <a:lnTo>
                  <a:pt x="19752" y="375725"/>
                </a:lnTo>
                <a:lnTo>
                  <a:pt x="46351" y="396669"/>
                </a:lnTo>
                <a:lnTo>
                  <a:pt x="85798" y="404385"/>
                </a:lnTo>
                <a:lnTo>
                  <a:pt x="125257" y="397614"/>
                </a:lnTo>
                <a:lnTo>
                  <a:pt x="142851" y="384386"/>
                </a:lnTo>
                <a:lnTo>
                  <a:pt x="85798" y="384386"/>
                </a:lnTo>
                <a:lnTo>
                  <a:pt x="57309" y="378446"/>
                </a:lnTo>
                <a:lnTo>
                  <a:pt x="38184" y="362426"/>
                </a:lnTo>
                <a:lnTo>
                  <a:pt x="27435" y="339019"/>
                </a:lnTo>
                <a:lnTo>
                  <a:pt x="24072" y="310922"/>
                </a:lnTo>
                <a:lnTo>
                  <a:pt x="24072" y="93452"/>
                </a:lnTo>
                <a:lnTo>
                  <a:pt x="27435" y="65108"/>
                </a:lnTo>
                <a:lnTo>
                  <a:pt x="38184" y="41729"/>
                </a:lnTo>
                <a:lnTo>
                  <a:pt x="57309" y="25845"/>
                </a:lnTo>
                <a:lnTo>
                  <a:pt x="85798" y="19988"/>
                </a:lnTo>
                <a:lnTo>
                  <a:pt x="144320" y="19988"/>
                </a:lnTo>
                <a:lnTo>
                  <a:pt x="125504" y="6353"/>
                </a:lnTo>
                <a:lnTo>
                  <a:pt x="85798" y="0"/>
                </a:lnTo>
                <a:close/>
              </a:path>
              <a:path w="167004" h="404495">
                <a:moveTo>
                  <a:pt x="166926" y="246861"/>
                </a:moveTo>
                <a:lnTo>
                  <a:pt x="143398" y="246861"/>
                </a:lnTo>
                <a:lnTo>
                  <a:pt x="143398" y="316796"/>
                </a:lnTo>
                <a:lnTo>
                  <a:pt x="140930" y="343723"/>
                </a:lnTo>
                <a:lnTo>
                  <a:pt x="132016" y="365139"/>
                </a:lnTo>
                <a:lnTo>
                  <a:pt x="114394" y="379280"/>
                </a:lnTo>
                <a:lnTo>
                  <a:pt x="85798" y="384386"/>
                </a:lnTo>
                <a:lnTo>
                  <a:pt x="142851" y="384386"/>
                </a:lnTo>
                <a:lnTo>
                  <a:pt x="150169" y="378883"/>
                </a:lnTo>
                <a:lnTo>
                  <a:pt x="163178" y="350563"/>
                </a:lnTo>
                <a:lnTo>
                  <a:pt x="166926" y="315027"/>
                </a:lnTo>
                <a:lnTo>
                  <a:pt x="166926" y="246861"/>
                </a:lnTo>
                <a:close/>
              </a:path>
              <a:path w="167004" h="404495">
                <a:moveTo>
                  <a:pt x="144320" y="19988"/>
                </a:moveTo>
                <a:lnTo>
                  <a:pt x="85798" y="19988"/>
                </a:lnTo>
                <a:lnTo>
                  <a:pt x="114305" y="24679"/>
                </a:lnTo>
                <a:lnTo>
                  <a:pt x="131734" y="38128"/>
                </a:lnTo>
                <a:lnTo>
                  <a:pt x="140453" y="59405"/>
                </a:lnTo>
                <a:lnTo>
                  <a:pt x="142833" y="87578"/>
                </a:lnTo>
                <a:lnTo>
                  <a:pt x="142833" y="136351"/>
                </a:lnTo>
                <a:lnTo>
                  <a:pt x="166926" y="136351"/>
                </a:lnTo>
                <a:lnTo>
                  <a:pt x="166926" y="89327"/>
                </a:lnTo>
                <a:lnTo>
                  <a:pt x="163260" y="52558"/>
                </a:lnTo>
                <a:lnTo>
                  <a:pt x="150389" y="24386"/>
                </a:lnTo>
                <a:lnTo>
                  <a:pt x="144320" y="19988"/>
                </a:lnTo>
                <a:close/>
              </a:path>
            </a:pathLst>
          </a:custGeom>
          <a:solidFill>
            <a:srgbClr val="223F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15944" y="3603250"/>
            <a:ext cx="0" cy="379095"/>
          </a:xfrm>
          <a:custGeom>
            <a:avLst/>
            <a:gdLst/>
            <a:ahLst/>
            <a:cxnLst/>
            <a:rect l="l" t="t" r="r" b="b"/>
            <a:pathLst>
              <a:path h="379095">
                <a:moveTo>
                  <a:pt x="0" y="0"/>
                </a:moveTo>
                <a:lnTo>
                  <a:pt x="0" y="378532"/>
                </a:lnTo>
              </a:path>
            </a:pathLst>
          </a:custGeom>
          <a:ln w="24103">
            <a:solidFill>
              <a:srgbClr val="223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35726" y="3593255"/>
            <a:ext cx="160655" cy="0"/>
          </a:xfrm>
          <a:custGeom>
            <a:avLst/>
            <a:gdLst/>
            <a:ahLst/>
            <a:cxnLst/>
            <a:rect l="l" t="t" r="r" b="b"/>
            <a:pathLst>
              <a:path w="160654">
                <a:moveTo>
                  <a:pt x="0" y="0"/>
                </a:moveTo>
                <a:lnTo>
                  <a:pt x="160455" y="0"/>
                </a:lnTo>
              </a:path>
            </a:pathLst>
          </a:custGeom>
          <a:ln w="19988">
            <a:solidFill>
              <a:srgbClr val="223F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325625" y="8089460"/>
            <a:ext cx="6778625" cy="3219450"/>
          </a:xfrm>
          <a:custGeom>
            <a:avLst/>
            <a:gdLst/>
            <a:ahLst/>
            <a:cxnLst/>
            <a:rect l="l" t="t" r="r" b="b"/>
            <a:pathLst>
              <a:path w="6778625" h="3219450">
                <a:moveTo>
                  <a:pt x="0" y="3219095"/>
                </a:moveTo>
                <a:lnTo>
                  <a:pt x="0" y="0"/>
                </a:lnTo>
                <a:lnTo>
                  <a:pt x="6778474" y="0"/>
                </a:lnTo>
              </a:path>
            </a:pathLst>
          </a:custGeom>
          <a:ln w="83767">
            <a:solidFill>
              <a:srgbClr val="6D29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7087246" y="9522770"/>
            <a:ext cx="2245995" cy="784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96570" algn="l"/>
                <a:tab pos="1007110" algn="l"/>
                <a:tab pos="1520825" algn="l"/>
                <a:tab pos="2028189" algn="l"/>
              </a:tabLst>
            </a:pPr>
            <a:r>
              <a:rPr sz="4950" b="0" spc="5" dirty="0">
                <a:solidFill>
                  <a:srgbClr val="020303"/>
                </a:solidFill>
                <a:latin typeface="KPMG Light"/>
                <a:cs typeface="KPMG Light"/>
              </a:rPr>
              <a:t>T	</a:t>
            </a:r>
            <a:r>
              <a:rPr sz="4950" b="0" spc="10" dirty="0">
                <a:solidFill>
                  <a:srgbClr val="020303"/>
                </a:solidFill>
                <a:latin typeface="KPMG Light"/>
                <a:cs typeface="KPMG Light"/>
              </a:rPr>
              <a:t>H	A	N	K</a:t>
            </a:r>
            <a:endParaRPr sz="4950">
              <a:latin typeface="KPMG Light"/>
              <a:cs typeface="KPMG Ligh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8086150" y="10281911"/>
            <a:ext cx="1247140" cy="784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93395" algn="l"/>
                <a:tab pos="1013460" algn="l"/>
              </a:tabLst>
            </a:pPr>
            <a:r>
              <a:rPr sz="4950" b="0" spc="10" dirty="0">
                <a:solidFill>
                  <a:srgbClr val="020303"/>
                </a:solidFill>
                <a:latin typeface="KPMG Light"/>
                <a:cs typeface="KPMG Light"/>
              </a:rPr>
              <a:t>Y	O	U</a:t>
            </a:r>
            <a:endParaRPr sz="4950">
              <a:latin typeface="KPMG Light"/>
              <a:cs typeface="KPMG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9029" y="2385009"/>
            <a:ext cx="6441670" cy="5158463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spcBef>
                <a:spcPts val="385"/>
              </a:spcBef>
              <a:tabLst>
                <a:tab pos="458470" algn="l"/>
                <a:tab pos="494665" algn="l"/>
                <a:tab pos="896619" algn="l"/>
                <a:tab pos="1390015" algn="l"/>
                <a:tab pos="1637030" algn="l"/>
                <a:tab pos="1816735" algn="l"/>
                <a:tab pos="2051685" algn="l"/>
                <a:tab pos="2230755" algn="l"/>
                <a:tab pos="2465705" algn="l"/>
                <a:tab pos="2651125" algn="l"/>
                <a:tab pos="2906395" algn="l"/>
              </a:tabLst>
            </a:pPr>
            <a:r>
              <a:rPr lang="en-US" sz="16600" b="1" spc="5" dirty="0">
                <a:solidFill>
                  <a:srgbClr val="020303"/>
                </a:solidFill>
                <a:latin typeface="KPMG Light"/>
                <a:cs typeface="KPMG Light"/>
              </a:rPr>
              <a:t>Create Your Own World </a:t>
            </a:r>
            <a:endParaRPr sz="16600" b="1" dirty="0">
              <a:latin typeface="KPMG Light"/>
              <a:cs typeface="KPMG Light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716FAD8-4681-4E9F-97E9-A1D6330E26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7252" y="0"/>
            <a:ext cx="10471398" cy="11309350"/>
          </a:xfrm>
          <a:prstGeom prst="rect">
            <a:avLst/>
          </a:prstGeom>
        </p:spPr>
      </p:pic>
      <p:sp>
        <p:nvSpPr>
          <p:cNvPr id="24" name="object 6">
            <a:extLst>
              <a:ext uri="{FF2B5EF4-FFF2-40B4-BE49-F238E27FC236}">
                <a16:creationId xmlns:a16="http://schemas.microsoft.com/office/drawing/2014/main" id="{1C324E67-796B-4C7D-B308-03F62BDA4872}"/>
              </a:ext>
            </a:extLst>
          </p:cNvPr>
          <p:cNvSpPr/>
          <p:nvPr/>
        </p:nvSpPr>
        <p:spPr>
          <a:xfrm>
            <a:off x="8206839" y="0"/>
            <a:ext cx="1159411" cy="3025775"/>
          </a:xfrm>
          <a:custGeom>
            <a:avLst/>
            <a:gdLst/>
            <a:ahLst/>
            <a:cxnLst/>
            <a:rect l="l" t="t" r="r" b="b"/>
            <a:pathLst>
              <a:path w="904240" h="3025775">
                <a:moveTo>
                  <a:pt x="903741" y="3025447"/>
                </a:moveTo>
                <a:lnTo>
                  <a:pt x="0" y="3025447"/>
                </a:lnTo>
                <a:lnTo>
                  <a:pt x="0" y="0"/>
                </a:lnTo>
                <a:lnTo>
                  <a:pt x="903741" y="0"/>
                </a:lnTo>
                <a:lnTo>
                  <a:pt x="903741" y="3025447"/>
                </a:lnTo>
                <a:close/>
              </a:path>
            </a:pathLst>
          </a:custGeom>
          <a:solidFill>
            <a:srgbClr val="0F73B7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385CBC2-9006-4287-A17A-181E92D0765C}"/>
              </a:ext>
            </a:extLst>
          </p:cNvPr>
          <p:cNvGrpSpPr/>
          <p:nvPr/>
        </p:nvGrpSpPr>
        <p:grpSpPr>
          <a:xfrm>
            <a:off x="298449" y="2588643"/>
            <a:ext cx="7684001" cy="6465711"/>
            <a:chOff x="298450" y="2588643"/>
            <a:chExt cx="7619992" cy="646571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2AB8F9B-F543-456D-80A6-32CBA354B5A1}"/>
                </a:ext>
              </a:extLst>
            </p:cNvPr>
            <p:cNvGrpSpPr/>
            <p:nvPr/>
          </p:nvGrpSpPr>
          <p:grpSpPr>
            <a:xfrm>
              <a:off x="6068967" y="7235825"/>
              <a:ext cx="1487533" cy="1818529"/>
              <a:chOff x="6068967" y="7235825"/>
              <a:chExt cx="1487533" cy="181852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1FB865A-476D-476D-AD77-82CBD59926E3}"/>
                  </a:ext>
                </a:extLst>
              </p:cNvPr>
              <p:cNvSpPr/>
              <p:nvPr/>
            </p:nvSpPr>
            <p:spPr>
              <a:xfrm>
                <a:off x="6375421" y="7235825"/>
                <a:ext cx="1181079" cy="1818529"/>
              </a:xfrm>
              <a:prstGeom prst="rect">
                <a:avLst/>
              </a:prstGeom>
              <a:ln w="44187">
                <a:solidFill>
                  <a:srgbClr val="394899"/>
                </a:solidFill>
              </a:ln>
            </p:spPr>
            <p:txBody>
              <a:bodyPr wrap="square" lIns="0" tIns="0" rIns="0" bIns="0" rtlCol="0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bject 17">
                <a:extLst>
                  <a:ext uri="{FF2B5EF4-FFF2-40B4-BE49-F238E27FC236}">
                    <a16:creationId xmlns:a16="http://schemas.microsoft.com/office/drawing/2014/main" id="{134ABB2B-D7B3-4E93-BA88-D33A330770BA}"/>
                  </a:ext>
                </a:extLst>
              </p:cNvPr>
              <p:cNvSpPr/>
              <p:nvPr/>
            </p:nvSpPr>
            <p:spPr>
              <a:xfrm>
                <a:off x="6068967" y="7736839"/>
                <a:ext cx="474980" cy="864869"/>
              </a:xfrm>
              <a:custGeom>
                <a:avLst/>
                <a:gdLst/>
                <a:ahLst/>
                <a:cxnLst/>
                <a:rect l="l" t="t" r="r" b="b"/>
                <a:pathLst>
                  <a:path w="474979" h="864870">
                    <a:moveTo>
                      <a:pt x="474969" y="864434"/>
                    </a:moveTo>
                    <a:lnTo>
                      <a:pt x="0" y="864434"/>
                    </a:lnTo>
                    <a:lnTo>
                      <a:pt x="0" y="0"/>
                    </a:lnTo>
                    <a:lnTo>
                      <a:pt x="474969" y="0"/>
                    </a:lnTo>
                    <a:lnTo>
                      <a:pt x="474969" y="864434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3" name="object 2">
              <a:extLst>
                <a:ext uri="{FF2B5EF4-FFF2-40B4-BE49-F238E27FC236}">
                  <a16:creationId xmlns:a16="http://schemas.microsoft.com/office/drawing/2014/main" id="{9126E652-059D-4029-AA65-581433CFB32E}"/>
                </a:ext>
              </a:extLst>
            </p:cNvPr>
            <p:cNvSpPr/>
            <p:nvPr/>
          </p:nvSpPr>
          <p:spPr>
            <a:xfrm>
              <a:off x="298450" y="2588643"/>
              <a:ext cx="7619992" cy="5580632"/>
            </a:xfrm>
            <a:custGeom>
              <a:avLst/>
              <a:gdLst/>
              <a:ahLst/>
              <a:cxnLst/>
              <a:rect l="l" t="t" r="r" b="b"/>
              <a:pathLst>
                <a:path w="6111240" h="3253740">
                  <a:moveTo>
                    <a:pt x="6111206" y="3253461"/>
                  </a:moveTo>
                  <a:lnTo>
                    <a:pt x="0" y="3253461"/>
                  </a:lnTo>
                  <a:lnTo>
                    <a:pt x="0" y="0"/>
                  </a:lnTo>
                  <a:lnTo>
                    <a:pt x="6111206" y="0"/>
                  </a:lnTo>
                  <a:lnTo>
                    <a:pt x="6111206" y="3253461"/>
                  </a:lnTo>
                  <a:close/>
                </a:path>
              </a:pathLst>
            </a:custGeom>
            <a:ln w="83767">
              <a:solidFill>
                <a:srgbClr val="248F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7">
              <a:extLst>
                <a:ext uri="{FF2B5EF4-FFF2-40B4-BE49-F238E27FC236}">
                  <a16:creationId xmlns:a16="http://schemas.microsoft.com/office/drawing/2014/main" id="{CE609596-7FA6-440D-8F8D-B408D7853A9B}"/>
                </a:ext>
              </a:extLst>
            </p:cNvPr>
            <p:cNvSpPr/>
            <p:nvPr/>
          </p:nvSpPr>
          <p:spPr>
            <a:xfrm>
              <a:off x="6148070" y="7733031"/>
              <a:ext cx="474980" cy="864869"/>
            </a:xfrm>
            <a:custGeom>
              <a:avLst/>
              <a:gdLst/>
              <a:ahLst/>
              <a:cxnLst/>
              <a:rect l="l" t="t" r="r" b="b"/>
              <a:pathLst>
                <a:path w="474979" h="864870">
                  <a:moveTo>
                    <a:pt x="474969" y="864434"/>
                  </a:moveTo>
                  <a:lnTo>
                    <a:pt x="0" y="864434"/>
                  </a:lnTo>
                  <a:lnTo>
                    <a:pt x="0" y="0"/>
                  </a:lnTo>
                  <a:lnTo>
                    <a:pt x="474969" y="0"/>
                  </a:lnTo>
                  <a:lnTo>
                    <a:pt x="474969" y="864434"/>
                  </a:lnTo>
                  <a:close/>
                </a:path>
              </a:pathLst>
            </a:custGeom>
            <a:solidFill>
              <a:srgbClr val="0A73B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663316" y="1059060"/>
            <a:ext cx="2686050" cy="676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54659" algn="l"/>
                <a:tab pos="877569" algn="l"/>
                <a:tab pos="1318895" algn="l"/>
                <a:tab pos="1740535" algn="l"/>
                <a:tab pos="2178050" algn="l"/>
                <a:tab pos="2486025" algn="l"/>
              </a:tabLst>
            </a:pPr>
            <a:r>
              <a:rPr sz="4250" b="0" dirty="0">
                <a:solidFill>
                  <a:srgbClr val="020303"/>
                </a:solidFill>
                <a:latin typeface="KPMG Light"/>
                <a:cs typeface="KPMG Light"/>
              </a:rPr>
              <a:t>	</a:t>
            </a:r>
            <a:endParaRPr sz="4250" dirty="0">
              <a:latin typeface="KPMG Light"/>
              <a:cs typeface="KPMG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280354" y="2728608"/>
            <a:ext cx="824230" cy="4248150"/>
          </a:xfrm>
          <a:custGeom>
            <a:avLst/>
            <a:gdLst/>
            <a:ahLst/>
            <a:cxnLst/>
            <a:rect l="l" t="t" r="r" b="b"/>
            <a:pathLst>
              <a:path w="824230" h="4248150">
                <a:moveTo>
                  <a:pt x="823744" y="4247577"/>
                </a:moveTo>
                <a:lnTo>
                  <a:pt x="0" y="4247577"/>
                </a:lnTo>
                <a:lnTo>
                  <a:pt x="0" y="0"/>
                </a:lnTo>
                <a:lnTo>
                  <a:pt x="823744" y="0"/>
                </a:lnTo>
                <a:lnTo>
                  <a:pt x="823744" y="4247577"/>
                </a:lnTo>
                <a:close/>
              </a:path>
            </a:pathLst>
          </a:custGeom>
          <a:solidFill>
            <a:srgbClr val="0F73B7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Title 168">
            <a:extLst>
              <a:ext uri="{FF2B5EF4-FFF2-40B4-BE49-F238E27FC236}">
                <a16:creationId xmlns:a16="http://schemas.microsoft.com/office/drawing/2014/main" id="{2168DC88-CA23-4BB0-A8FA-4D59A83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0" y="244475"/>
            <a:ext cx="6154092" cy="3323987"/>
          </a:xfrm>
        </p:spPr>
        <p:txBody>
          <a:bodyPr/>
          <a:lstStyle/>
          <a:p>
            <a:r>
              <a:rPr lang="en-US" sz="7200" b="1" dirty="0">
                <a:latin typeface="KPMG Extralight" panose="020B0303030202040204" pitchFamily="34" charset="0"/>
              </a:rPr>
              <a:t>Unsuccessful, Unhappy people think and talk about what they don’t wont </a:t>
            </a:r>
          </a:p>
        </p:txBody>
      </p:sp>
      <p:pic>
        <p:nvPicPr>
          <p:cNvPr id="176" name="Picture 175">
            <a:extLst>
              <a:ext uri="{FF2B5EF4-FFF2-40B4-BE49-F238E27FC236}">
                <a16:creationId xmlns:a16="http://schemas.microsoft.com/office/drawing/2014/main" id="{12E25F72-F362-4862-9782-44CC13590C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253" y="0"/>
            <a:ext cx="10356846" cy="113093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42E19DC-4A4F-41D9-8812-F4BAFFFDD636}"/>
              </a:ext>
            </a:extLst>
          </p:cNvPr>
          <p:cNvGrpSpPr/>
          <p:nvPr/>
        </p:nvGrpSpPr>
        <p:grpSpPr>
          <a:xfrm>
            <a:off x="588667" y="4561"/>
            <a:ext cx="7863183" cy="4574848"/>
            <a:chOff x="588667" y="4561"/>
            <a:chExt cx="7863183" cy="423801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19569E8-9844-43C2-A28B-1E292587D19D}"/>
                </a:ext>
              </a:extLst>
            </p:cNvPr>
            <p:cNvGrpSpPr/>
            <p:nvPr/>
          </p:nvGrpSpPr>
          <p:grpSpPr>
            <a:xfrm>
              <a:off x="588667" y="4561"/>
              <a:ext cx="7558383" cy="4238016"/>
              <a:chOff x="588667" y="4561"/>
              <a:chExt cx="7068525" cy="4238016"/>
            </a:xfrm>
          </p:grpSpPr>
          <p:sp>
            <p:nvSpPr>
              <p:cNvPr id="2" name="object 2"/>
              <p:cNvSpPr/>
              <p:nvPr/>
            </p:nvSpPr>
            <p:spPr>
              <a:xfrm>
                <a:off x="588667" y="13964"/>
                <a:ext cx="6823709" cy="4192911"/>
              </a:xfrm>
              <a:custGeom>
                <a:avLst/>
                <a:gdLst/>
                <a:ahLst/>
                <a:cxnLst/>
                <a:rect l="l" t="t" r="r" b="b"/>
                <a:pathLst>
                  <a:path w="6823709" h="2849245">
                    <a:moveTo>
                      <a:pt x="6823237" y="2849117"/>
                    </a:moveTo>
                    <a:lnTo>
                      <a:pt x="0" y="2849117"/>
                    </a:lnTo>
                    <a:lnTo>
                      <a:pt x="0" y="0"/>
                    </a:lnTo>
                  </a:path>
                </a:pathLst>
              </a:custGeom>
              <a:ln w="83767">
                <a:solidFill>
                  <a:srgbClr val="6D297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" name="object 3"/>
              <p:cNvSpPr/>
              <p:nvPr/>
            </p:nvSpPr>
            <p:spPr>
              <a:xfrm>
                <a:off x="7423510" y="4561"/>
                <a:ext cx="233682" cy="1535314"/>
              </a:xfrm>
              <a:custGeom>
                <a:avLst/>
                <a:gdLst/>
                <a:ahLst/>
                <a:cxnLst/>
                <a:rect l="l" t="t" r="r" b="b"/>
                <a:pathLst>
                  <a:path h="1043305">
                    <a:moveTo>
                      <a:pt x="0" y="0"/>
                    </a:moveTo>
                    <a:lnTo>
                      <a:pt x="0" y="1043130"/>
                    </a:lnTo>
                  </a:path>
                </a:pathLst>
              </a:custGeom>
              <a:ln w="83767">
                <a:solidFill>
                  <a:srgbClr val="6D297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7415531" y="2804763"/>
                <a:ext cx="45719" cy="1437814"/>
              </a:xfrm>
              <a:custGeom>
                <a:avLst/>
                <a:gdLst/>
                <a:ahLst/>
                <a:cxnLst/>
                <a:rect l="l" t="t" r="r" b="b"/>
                <a:pathLst>
                  <a:path h="941705">
                    <a:moveTo>
                      <a:pt x="0" y="0"/>
                    </a:moveTo>
                    <a:lnTo>
                      <a:pt x="0" y="941552"/>
                    </a:lnTo>
                  </a:path>
                </a:pathLst>
              </a:custGeom>
              <a:ln w="83767">
                <a:solidFill>
                  <a:srgbClr val="6D297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7" name="object 167"/>
            <p:cNvSpPr/>
            <p:nvPr/>
          </p:nvSpPr>
          <p:spPr>
            <a:xfrm>
              <a:off x="7682956" y="1539875"/>
              <a:ext cx="474980" cy="1272730"/>
            </a:xfrm>
            <a:custGeom>
              <a:avLst/>
              <a:gdLst/>
              <a:ahLst/>
              <a:cxnLst/>
              <a:rect l="l" t="t" r="r" b="b"/>
              <a:pathLst>
                <a:path w="474979" h="864869">
                  <a:moveTo>
                    <a:pt x="474969" y="864434"/>
                  </a:moveTo>
                  <a:lnTo>
                    <a:pt x="0" y="864434"/>
                  </a:lnTo>
                  <a:lnTo>
                    <a:pt x="0" y="0"/>
                  </a:lnTo>
                  <a:lnTo>
                    <a:pt x="474969" y="0"/>
                  </a:lnTo>
                  <a:lnTo>
                    <a:pt x="474969" y="864434"/>
                  </a:lnTo>
                  <a:close/>
                </a:path>
              </a:pathLst>
            </a:custGeom>
            <a:solidFill>
              <a:srgbClr val="0A73B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2239497-72EA-4825-A74E-E723BBA80224}"/>
                </a:ext>
              </a:extLst>
            </p:cNvPr>
            <p:cNvSpPr/>
            <p:nvPr/>
          </p:nvSpPr>
          <p:spPr>
            <a:xfrm>
              <a:off x="7331360" y="163099"/>
              <a:ext cx="1120490" cy="2824576"/>
            </a:xfrm>
            <a:prstGeom prst="rect">
              <a:avLst/>
            </a:prstGeom>
            <a:ln w="29465">
              <a:solidFill>
                <a:srgbClr val="0F73B7"/>
              </a:solidFill>
            </a:ln>
          </p:spPr>
          <p:txBody>
            <a:bodyPr wrap="square" lIns="0" tIns="0" rIns="0" bIns="0" rtlCol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663316" y="1059060"/>
            <a:ext cx="2686050" cy="676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54659" algn="l"/>
                <a:tab pos="877569" algn="l"/>
                <a:tab pos="1318895" algn="l"/>
                <a:tab pos="1740535" algn="l"/>
                <a:tab pos="2178050" algn="l"/>
                <a:tab pos="2486025" algn="l"/>
              </a:tabLst>
            </a:pPr>
            <a:r>
              <a:rPr sz="4250" b="0" dirty="0">
                <a:solidFill>
                  <a:srgbClr val="020303"/>
                </a:solidFill>
                <a:latin typeface="KPMG Light"/>
                <a:cs typeface="KPMG Light"/>
              </a:rPr>
              <a:t>	</a:t>
            </a:r>
            <a:endParaRPr sz="4250" dirty="0">
              <a:latin typeface="KPMG Light"/>
              <a:cs typeface="KPMG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280354" y="2728608"/>
            <a:ext cx="824230" cy="4248150"/>
          </a:xfrm>
          <a:custGeom>
            <a:avLst/>
            <a:gdLst/>
            <a:ahLst/>
            <a:cxnLst/>
            <a:rect l="l" t="t" r="r" b="b"/>
            <a:pathLst>
              <a:path w="824230" h="4248150">
                <a:moveTo>
                  <a:pt x="823744" y="4247577"/>
                </a:moveTo>
                <a:lnTo>
                  <a:pt x="0" y="4247577"/>
                </a:lnTo>
                <a:lnTo>
                  <a:pt x="0" y="0"/>
                </a:lnTo>
                <a:lnTo>
                  <a:pt x="823744" y="0"/>
                </a:lnTo>
                <a:lnTo>
                  <a:pt x="823744" y="4247577"/>
                </a:lnTo>
                <a:close/>
              </a:path>
            </a:pathLst>
          </a:custGeom>
          <a:solidFill>
            <a:srgbClr val="0F73B7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Title 168">
            <a:extLst>
              <a:ext uri="{FF2B5EF4-FFF2-40B4-BE49-F238E27FC236}">
                <a16:creationId xmlns:a16="http://schemas.microsoft.com/office/drawing/2014/main" id="{2168DC88-CA23-4BB0-A8FA-4D59A83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304" y="381534"/>
            <a:ext cx="6450284" cy="4257576"/>
          </a:xfrm>
        </p:spPr>
        <p:txBody>
          <a:bodyPr/>
          <a:lstStyle/>
          <a:p>
            <a:pPr>
              <a:lnSpc>
                <a:spcPts val="8000"/>
              </a:lnSpc>
            </a:pPr>
            <a:r>
              <a:rPr lang="en-US" sz="7200" b="1" dirty="0">
                <a:latin typeface="KPMG Extralight" panose="020B0303030202040204" pitchFamily="34" charset="0"/>
              </a:rPr>
              <a:t>Successful people keep their thoughts and conversations on the topics of most desired goals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CB638A-F5EA-48AA-8020-97FFC7D20E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255" y="-1"/>
            <a:ext cx="10356845" cy="1136654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3E04C17-DBCE-4303-9D52-0A0DE39FE2AA}"/>
              </a:ext>
            </a:extLst>
          </p:cNvPr>
          <p:cNvGrpSpPr/>
          <p:nvPr/>
        </p:nvGrpSpPr>
        <p:grpSpPr>
          <a:xfrm>
            <a:off x="588667" y="4561"/>
            <a:ext cx="7863183" cy="4574848"/>
            <a:chOff x="588667" y="4561"/>
            <a:chExt cx="7863183" cy="423801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872BC7C-6875-4E4C-B863-7A03C8C64D32}"/>
                </a:ext>
              </a:extLst>
            </p:cNvPr>
            <p:cNvGrpSpPr/>
            <p:nvPr/>
          </p:nvGrpSpPr>
          <p:grpSpPr>
            <a:xfrm>
              <a:off x="588667" y="4561"/>
              <a:ext cx="7558383" cy="4238016"/>
              <a:chOff x="588667" y="4561"/>
              <a:chExt cx="7068525" cy="4238016"/>
            </a:xfrm>
          </p:grpSpPr>
          <p:sp>
            <p:nvSpPr>
              <p:cNvPr id="27" name="object 2">
                <a:extLst>
                  <a:ext uri="{FF2B5EF4-FFF2-40B4-BE49-F238E27FC236}">
                    <a16:creationId xmlns:a16="http://schemas.microsoft.com/office/drawing/2014/main" id="{355EA090-DF19-49D8-8063-CBFF54E4BAE0}"/>
                  </a:ext>
                </a:extLst>
              </p:cNvPr>
              <p:cNvSpPr/>
              <p:nvPr/>
            </p:nvSpPr>
            <p:spPr>
              <a:xfrm>
                <a:off x="588667" y="13964"/>
                <a:ext cx="6823709" cy="4192911"/>
              </a:xfrm>
              <a:custGeom>
                <a:avLst/>
                <a:gdLst/>
                <a:ahLst/>
                <a:cxnLst/>
                <a:rect l="l" t="t" r="r" b="b"/>
                <a:pathLst>
                  <a:path w="6823709" h="2849245">
                    <a:moveTo>
                      <a:pt x="6823237" y="2849117"/>
                    </a:moveTo>
                    <a:lnTo>
                      <a:pt x="0" y="2849117"/>
                    </a:lnTo>
                    <a:lnTo>
                      <a:pt x="0" y="0"/>
                    </a:lnTo>
                  </a:path>
                </a:pathLst>
              </a:custGeom>
              <a:ln w="83767">
                <a:solidFill>
                  <a:srgbClr val="6D297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3">
                <a:extLst>
                  <a:ext uri="{FF2B5EF4-FFF2-40B4-BE49-F238E27FC236}">
                    <a16:creationId xmlns:a16="http://schemas.microsoft.com/office/drawing/2014/main" id="{979F29B5-0AD1-46D1-BC16-039DC2112E70}"/>
                  </a:ext>
                </a:extLst>
              </p:cNvPr>
              <p:cNvSpPr/>
              <p:nvPr/>
            </p:nvSpPr>
            <p:spPr>
              <a:xfrm>
                <a:off x="7423510" y="4561"/>
                <a:ext cx="233682" cy="1535314"/>
              </a:xfrm>
              <a:custGeom>
                <a:avLst/>
                <a:gdLst/>
                <a:ahLst/>
                <a:cxnLst/>
                <a:rect l="l" t="t" r="r" b="b"/>
                <a:pathLst>
                  <a:path h="1043305">
                    <a:moveTo>
                      <a:pt x="0" y="0"/>
                    </a:moveTo>
                    <a:lnTo>
                      <a:pt x="0" y="1043130"/>
                    </a:lnTo>
                  </a:path>
                </a:pathLst>
              </a:custGeom>
              <a:ln w="83767">
                <a:solidFill>
                  <a:srgbClr val="6D297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4">
                <a:extLst>
                  <a:ext uri="{FF2B5EF4-FFF2-40B4-BE49-F238E27FC236}">
                    <a16:creationId xmlns:a16="http://schemas.microsoft.com/office/drawing/2014/main" id="{74825354-0DB3-4768-8B19-B7B81062FB44}"/>
                  </a:ext>
                </a:extLst>
              </p:cNvPr>
              <p:cNvSpPr/>
              <p:nvPr/>
            </p:nvSpPr>
            <p:spPr>
              <a:xfrm>
                <a:off x="7415531" y="2804763"/>
                <a:ext cx="45719" cy="1437814"/>
              </a:xfrm>
              <a:custGeom>
                <a:avLst/>
                <a:gdLst/>
                <a:ahLst/>
                <a:cxnLst/>
                <a:rect l="l" t="t" r="r" b="b"/>
                <a:pathLst>
                  <a:path h="941705">
                    <a:moveTo>
                      <a:pt x="0" y="0"/>
                    </a:moveTo>
                    <a:lnTo>
                      <a:pt x="0" y="941552"/>
                    </a:lnTo>
                  </a:path>
                </a:pathLst>
              </a:custGeom>
              <a:ln w="83767">
                <a:solidFill>
                  <a:srgbClr val="6D2978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25" name="object 167">
              <a:extLst>
                <a:ext uri="{FF2B5EF4-FFF2-40B4-BE49-F238E27FC236}">
                  <a16:creationId xmlns:a16="http://schemas.microsoft.com/office/drawing/2014/main" id="{D10CCDC9-EF34-42E5-A69B-8D06071C5A11}"/>
                </a:ext>
              </a:extLst>
            </p:cNvPr>
            <p:cNvSpPr/>
            <p:nvPr/>
          </p:nvSpPr>
          <p:spPr>
            <a:xfrm>
              <a:off x="7682956" y="1539875"/>
              <a:ext cx="474980" cy="1272730"/>
            </a:xfrm>
            <a:custGeom>
              <a:avLst/>
              <a:gdLst/>
              <a:ahLst/>
              <a:cxnLst/>
              <a:rect l="l" t="t" r="r" b="b"/>
              <a:pathLst>
                <a:path w="474979" h="864869">
                  <a:moveTo>
                    <a:pt x="474969" y="864434"/>
                  </a:moveTo>
                  <a:lnTo>
                    <a:pt x="0" y="864434"/>
                  </a:lnTo>
                  <a:lnTo>
                    <a:pt x="0" y="0"/>
                  </a:lnTo>
                  <a:lnTo>
                    <a:pt x="474969" y="0"/>
                  </a:lnTo>
                  <a:lnTo>
                    <a:pt x="474969" y="864434"/>
                  </a:lnTo>
                  <a:close/>
                </a:path>
              </a:pathLst>
            </a:custGeom>
            <a:solidFill>
              <a:srgbClr val="0A73B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76B35F8-40E1-4EC1-93A3-2D8144E9BF8A}"/>
                </a:ext>
              </a:extLst>
            </p:cNvPr>
            <p:cNvSpPr/>
            <p:nvPr/>
          </p:nvSpPr>
          <p:spPr>
            <a:xfrm>
              <a:off x="7331360" y="163099"/>
              <a:ext cx="1120490" cy="2824576"/>
            </a:xfrm>
            <a:prstGeom prst="rect">
              <a:avLst/>
            </a:prstGeom>
            <a:ln w="29465">
              <a:solidFill>
                <a:srgbClr val="0F73B7"/>
              </a:solidFill>
            </a:ln>
          </p:spPr>
          <p:txBody>
            <a:bodyPr wrap="square" lIns="0" tIns="0" rIns="0" bIns="0" rtlCol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17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663316" y="1059060"/>
            <a:ext cx="2686050" cy="676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54659" algn="l"/>
                <a:tab pos="877569" algn="l"/>
                <a:tab pos="1318895" algn="l"/>
                <a:tab pos="1740535" algn="l"/>
                <a:tab pos="2178050" algn="l"/>
                <a:tab pos="2486025" algn="l"/>
              </a:tabLst>
            </a:pPr>
            <a:r>
              <a:rPr sz="4250" b="0" dirty="0">
                <a:solidFill>
                  <a:srgbClr val="020303"/>
                </a:solidFill>
                <a:latin typeface="KPMG Light"/>
                <a:cs typeface="KPMG Light"/>
              </a:rPr>
              <a:t>	</a:t>
            </a:r>
            <a:endParaRPr sz="4250" dirty="0">
              <a:latin typeface="KPMG Light"/>
              <a:cs typeface="KPMG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280354" y="2728608"/>
            <a:ext cx="824230" cy="4248150"/>
          </a:xfrm>
          <a:custGeom>
            <a:avLst/>
            <a:gdLst/>
            <a:ahLst/>
            <a:cxnLst/>
            <a:rect l="l" t="t" r="r" b="b"/>
            <a:pathLst>
              <a:path w="824230" h="4248150">
                <a:moveTo>
                  <a:pt x="823744" y="4247577"/>
                </a:moveTo>
                <a:lnTo>
                  <a:pt x="0" y="4247577"/>
                </a:lnTo>
                <a:lnTo>
                  <a:pt x="0" y="0"/>
                </a:lnTo>
                <a:lnTo>
                  <a:pt x="823744" y="0"/>
                </a:lnTo>
                <a:lnTo>
                  <a:pt x="823744" y="4247577"/>
                </a:lnTo>
                <a:close/>
              </a:path>
            </a:pathLst>
          </a:custGeom>
          <a:solidFill>
            <a:srgbClr val="0F73B7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Title 168">
            <a:extLst>
              <a:ext uri="{FF2B5EF4-FFF2-40B4-BE49-F238E27FC236}">
                <a16:creationId xmlns:a16="http://schemas.microsoft.com/office/drawing/2014/main" id="{2168DC88-CA23-4BB0-A8FA-4D59A83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0" y="244475"/>
            <a:ext cx="6278053" cy="2215991"/>
          </a:xfrm>
        </p:spPr>
        <p:txBody>
          <a:bodyPr/>
          <a:lstStyle/>
          <a:p>
            <a:r>
              <a:rPr lang="en-US" sz="7200" b="1" dirty="0">
                <a:latin typeface="KPMG Extralight" panose="020B0303030202040204" pitchFamily="34" charset="0"/>
              </a:rPr>
              <a:t>Living without clear goals is like driving in thick fog.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2278FB-DCAB-45A6-9B20-954E0E20D2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251" y="0"/>
            <a:ext cx="10356849" cy="1130934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FC89CEA-0DE4-49C9-B575-D1EE73E2DA89}"/>
              </a:ext>
            </a:extLst>
          </p:cNvPr>
          <p:cNvGrpSpPr/>
          <p:nvPr/>
        </p:nvGrpSpPr>
        <p:grpSpPr>
          <a:xfrm>
            <a:off x="588667" y="4561"/>
            <a:ext cx="7863183" cy="4574848"/>
            <a:chOff x="588667" y="4561"/>
            <a:chExt cx="7863183" cy="423801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7BB452C-A5EB-478D-B5F4-16D0F0D2BD8F}"/>
                </a:ext>
              </a:extLst>
            </p:cNvPr>
            <p:cNvGrpSpPr/>
            <p:nvPr/>
          </p:nvGrpSpPr>
          <p:grpSpPr>
            <a:xfrm>
              <a:off x="588667" y="4561"/>
              <a:ext cx="7558383" cy="4238016"/>
              <a:chOff x="588667" y="4561"/>
              <a:chExt cx="7068525" cy="4238016"/>
            </a:xfrm>
          </p:grpSpPr>
          <p:sp>
            <p:nvSpPr>
              <p:cNvPr id="30" name="object 2">
                <a:extLst>
                  <a:ext uri="{FF2B5EF4-FFF2-40B4-BE49-F238E27FC236}">
                    <a16:creationId xmlns:a16="http://schemas.microsoft.com/office/drawing/2014/main" id="{29763CA5-297B-46D8-A7EA-375FBF72B031}"/>
                  </a:ext>
                </a:extLst>
              </p:cNvPr>
              <p:cNvSpPr/>
              <p:nvPr/>
            </p:nvSpPr>
            <p:spPr>
              <a:xfrm>
                <a:off x="588667" y="13964"/>
                <a:ext cx="6823709" cy="4192911"/>
              </a:xfrm>
              <a:custGeom>
                <a:avLst/>
                <a:gdLst/>
                <a:ahLst/>
                <a:cxnLst/>
                <a:rect l="l" t="t" r="r" b="b"/>
                <a:pathLst>
                  <a:path w="6823709" h="2849245">
                    <a:moveTo>
                      <a:pt x="6823237" y="2849117"/>
                    </a:moveTo>
                    <a:lnTo>
                      <a:pt x="0" y="2849117"/>
                    </a:lnTo>
                    <a:lnTo>
                      <a:pt x="0" y="0"/>
                    </a:lnTo>
                  </a:path>
                </a:pathLst>
              </a:custGeom>
              <a:ln w="83767">
                <a:solidFill>
                  <a:srgbClr val="6D297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">
                <a:extLst>
                  <a:ext uri="{FF2B5EF4-FFF2-40B4-BE49-F238E27FC236}">
                    <a16:creationId xmlns:a16="http://schemas.microsoft.com/office/drawing/2014/main" id="{D12668C4-5D1E-4403-801A-EBD0B37D9719}"/>
                  </a:ext>
                </a:extLst>
              </p:cNvPr>
              <p:cNvSpPr/>
              <p:nvPr/>
            </p:nvSpPr>
            <p:spPr>
              <a:xfrm>
                <a:off x="7423510" y="4561"/>
                <a:ext cx="233682" cy="1535314"/>
              </a:xfrm>
              <a:custGeom>
                <a:avLst/>
                <a:gdLst/>
                <a:ahLst/>
                <a:cxnLst/>
                <a:rect l="l" t="t" r="r" b="b"/>
                <a:pathLst>
                  <a:path h="1043305">
                    <a:moveTo>
                      <a:pt x="0" y="0"/>
                    </a:moveTo>
                    <a:lnTo>
                      <a:pt x="0" y="1043130"/>
                    </a:lnTo>
                  </a:path>
                </a:pathLst>
              </a:custGeom>
              <a:ln w="83767">
                <a:solidFill>
                  <a:srgbClr val="6D297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4">
                <a:extLst>
                  <a:ext uri="{FF2B5EF4-FFF2-40B4-BE49-F238E27FC236}">
                    <a16:creationId xmlns:a16="http://schemas.microsoft.com/office/drawing/2014/main" id="{EF777A84-4BB6-4B83-9276-85915D00D88F}"/>
                  </a:ext>
                </a:extLst>
              </p:cNvPr>
              <p:cNvSpPr/>
              <p:nvPr/>
            </p:nvSpPr>
            <p:spPr>
              <a:xfrm>
                <a:off x="7415531" y="2804763"/>
                <a:ext cx="45719" cy="1437814"/>
              </a:xfrm>
              <a:custGeom>
                <a:avLst/>
                <a:gdLst/>
                <a:ahLst/>
                <a:cxnLst/>
                <a:rect l="l" t="t" r="r" b="b"/>
                <a:pathLst>
                  <a:path h="941705">
                    <a:moveTo>
                      <a:pt x="0" y="0"/>
                    </a:moveTo>
                    <a:lnTo>
                      <a:pt x="0" y="941552"/>
                    </a:lnTo>
                  </a:path>
                </a:pathLst>
              </a:custGeom>
              <a:ln w="83767">
                <a:solidFill>
                  <a:srgbClr val="6D297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8" name="object 167">
              <a:extLst>
                <a:ext uri="{FF2B5EF4-FFF2-40B4-BE49-F238E27FC236}">
                  <a16:creationId xmlns:a16="http://schemas.microsoft.com/office/drawing/2014/main" id="{1E02455E-FAB4-4D3F-AE81-B29F7A472FF1}"/>
                </a:ext>
              </a:extLst>
            </p:cNvPr>
            <p:cNvSpPr/>
            <p:nvPr/>
          </p:nvSpPr>
          <p:spPr>
            <a:xfrm>
              <a:off x="7682956" y="1539875"/>
              <a:ext cx="474980" cy="1272730"/>
            </a:xfrm>
            <a:custGeom>
              <a:avLst/>
              <a:gdLst/>
              <a:ahLst/>
              <a:cxnLst/>
              <a:rect l="l" t="t" r="r" b="b"/>
              <a:pathLst>
                <a:path w="474979" h="864869">
                  <a:moveTo>
                    <a:pt x="474969" y="864434"/>
                  </a:moveTo>
                  <a:lnTo>
                    <a:pt x="0" y="864434"/>
                  </a:lnTo>
                  <a:lnTo>
                    <a:pt x="0" y="0"/>
                  </a:lnTo>
                  <a:lnTo>
                    <a:pt x="474969" y="0"/>
                  </a:lnTo>
                  <a:lnTo>
                    <a:pt x="474969" y="864434"/>
                  </a:lnTo>
                  <a:close/>
                </a:path>
              </a:pathLst>
            </a:custGeom>
            <a:solidFill>
              <a:srgbClr val="0A73B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EAB8E18-AFEC-4A67-A202-A83FC1620BB9}"/>
                </a:ext>
              </a:extLst>
            </p:cNvPr>
            <p:cNvSpPr/>
            <p:nvPr/>
          </p:nvSpPr>
          <p:spPr>
            <a:xfrm>
              <a:off x="7331360" y="163099"/>
              <a:ext cx="1120490" cy="2824576"/>
            </a:xfrm>
            <a:prstGeom prst="rect">
              <a:avLst/>
            </a:prstGeom>
            <a:ln w="29465">
              <a:solidFill>
                <a:srgbClr val="0F73B7"/>
              </a:solidFill>
            </a:ln>
          </p:spPr>
          <p:txBody>
            <a:bodyPr wrap="square" lIns="0" tIns="0" rIns="0" bIns="0" rtlCol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50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0606" y="2699700"/>
            <a:ext cx="7016843" cy="535851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spcBef>
                <a:spcPts val="385"/>
              </a:spcBef>
              <a:tabLst>
                <a:tab pos="458470" algn="l"/>
                <a:tab pos="494665" algn="l"/>
                <a:tab pos="896619" algn="l"/>
                <a:tab pos="1390015" algn="l"/>
                <a:tab pos="1637030" algn="l"/>
                <a:tab pos="1816735" algn="l"/>
                <a:tab pos="2051685" algn="l"/>
                <a:tab pos="2230755" algn="l"/>
                <a:tab pos="2465705" algn="l"/>
                <a:tab pos="2651125" algn="l"/>
                <a:tab pos="2906395" algn="l"/>
              </a:tabLst>
            </a:pPr>
            <a:r>
              <a:rPr lang="en-US" sz="11500" b="1" spc="5" dirty="0">
                <a:solidFill>
                  <a:srgbClr val="020303"/>
                </a:solidFill>
                <a:latin typeface="KPMG Light"/>
                <a:cs typeface="KPMG Light"/>
              </a:rPr>
              <a:t>Your Automatic Goal – Seeking function </a:t>
            </a:r>
            <a:endParaRPr sz="11500" b="1" dirty="0">
              <a:latin typeface="KPMG Light"/>
              <a:cs typeface="KPMG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265E8F-4514-40FF-BADE-81A0E5FD0C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255" y="-19294"/>
            <a:ext cx="10385665" cy="1130935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EDCFBDA-5D2B-46EE-BACE-6A3C00F6E94A}"/>
              </a:ext>
            </a:extLst>
          </p:cNvPr>
          <p:cNvGrpSpPr/>
          <p:nvPr/>
        </p:nvGrpSpPr>
        <p:grpSpPr>
          <a:xfrm>
            <a:off x="298449" y="2588643"/>
            <a:ext cx="7684001" cy="6465711"/>
            <a:chOff x="298450" y="2588643"/>
            <a:chExt cx="7619992" cy="64657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0774E5B-5AB3-4B18-951A-2F00F7801E93}"/>
                </a:ext>
              </a:extLst>
            </p:cNvPr>
            <p:cNvGrpSpPr/>
            <p:nvPr/>
          </p:nvGrpSpPr>
          <p:grpSpPr>
            <a:xfrm>
              <a:off x="6068967" y="7235825"/>
              <a:ext cx="1487533" cy="1818529"/>
              <a:chOff x="6068967" y="7235825"/>
              <a:chExt cx="1487533" cy="1818529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365DCAF-1317-475F-9680-B1DE2E385447}"/>
                  </a:ext>
                </a:extLst>
              </p:cNvPr>
              <p:cNvSpPr/>
              <p:nvPr/>
            </p:nvSpPr>
            <p:spPr>
              <a:xfrm>
                <a:off x="6375421" y="7235825"/>
                <a:ext cx="1181079" cy="1818529"/>
              </a:xfrm>
              <a:prstGeom prst="rect">
                <a:avLst/>
              </a:prstGeom>
              <a:ln w="44187">
                <a:solidFill>
                  <a:srgbClr val="394899"/>
                </a:solidFill>
              </a:ln>
            </p:spPr>
            <p:txBody>
              <a:bodyPr wrap="square" lIns="0" tIns="0" rIns="0" bIns="0" rtlCol="0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bject 17">
                <a:extLst>
                  <a:ext uri="{FF2B5EF4-FFF2-40B4-BE49-F238E27FC236}">
                    <a16:creationId xmlns:a16="http://schemas.microsoft.com/office/drawing/2014/main" id="{9A404A5A-D8EA-4183-B1B7-18AE55D3DDC9}"/>
                  </a:ext>
                </a:extLst>
              </p:cNvPr>
              <p:cNvSpPr/>
              <p:nvPr/>
            </p:nvSpPr>
            <p:spPr>
              <a:xfrm>
                <a:off x="6068967" y="7736839"/>
                <a:ext cx="474980" cy="864869"/>
              </a:xfrm>
              <a:custGeom>
                <a:avLst/>
                <a:gdLst/>
                <a:ahLst/>
                <a:cxnLst/>
                <a:rect l="l" t="t" r="r" b="b"/>
                <a:pathLst>
                  <a:path w="474979" h="864870">
                    <a:moveTo>
                      <a:pt x="474969" y="864434"/>
                    </a:moveTo>
                    <a:lnTo>
                      <a:pt x="0" y="864434"/>
                    </a:lnTo>
                    <a:lnTo>
                      <a:pt x="0" y="0"/>
                    </a:lnTo>
                    <a:lnTo>
                      <a:pt x="474969" y="0"/>
                    </a:lnTo>
                    <a:lnTo>
                      <a:pt x="474969" y="864434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6" name="object 2">
              <a:extLst>
                <a:ext uri="{FF2B5EF4-FFF2-40B4-BE49-F238E27FC236}">
                  <a16:creationId xmlns:a16="http://schemas.microsoft.com/office/drawing/2014/main" id="{51A3CEB1-06F9-47D1-BCA1-7125003AC04E}"/>
                </a:ext>
              </a:extLst>
            </p:cNvPr>
            <p:cNvSpPr/>
            <p:nvPr/>
          </p:nvSpPr>
          <p:spPr>
            <a:xfrm>
              <a:off x="298450" y="2588643"/>
              <a:ext cx="7619992" cy="5580632"/>
            </a:xfrm>
            <a:custGeom>
              <a:avLst/>
              <a:gdLst/>
              <a:ahLst/>
              <a:cxnLst/>
              <a:rect l="l" t="t" r="r" b="b"/>
              <a:pathLst>
                <a:path w="6111240" h="3253740">
                  <a:moveTo>
                    <a:pt x="6111206" y="3253461"/>
                  </a:moveTo>
                  <a:lnTo>
                    <a:pt x="0" y="3253461"/>
                  </a:lnTo>
                  <a:lnTo>
                    <a:pt x="0" y="0"/>
                  </a:lnTo>
                  <a:lnTo>
                    <a:pt x="6111206" y="0"/>
                  </a:lnTo>
                  <a:lnTo>
                    <a:pt x="6111206" y="3253461"/>
                  </a:lnTo>
                  <a:close/>
                </a:path>
              </a:pathLst>
            </a:custGeom>
            <a:ln w="83767">
              <a:solidFill>
                <a:srgbClr val="248F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7">
              <a:extLst>
                <a:ext uri="{FF2B5EF4-FFF2-40B4-BE49-F238E27FC236}">
                  <a16:creationId xmlns:a16="http://schemas.microsoft.com/office/drawing/2014/main" id="{925E036F-CC33-47AB-AE5E-9BC1610859F0}"/>
                </a:ext>
              </a:extLst>
            </p:cNvPr>
            <p:cNvSpPr/>
            <p:nvPr/>
          </p:nvSpPr>
          <p:spPr>
            <a:xfrm>
              <a:off x="6148070" y="7733031"/>
              <a:ext cx="474980" cy="864869"/>
            </a:xfrm>
            <a:custGeom>
              <a:avLst/>
              <a:gdLst/>
              <a:ahLst/>
              <a:cxnLst/>
              <a:rect l="l" t="t" r="r" b="b"/>
              <a:pathLst>
                <a:path w="474979" h="864870">
                  <a:moveTo>
                    <a:pt x="474969" y="864434"/>
                  </a:moveTo>
                  <a:lnTo>
                    <a:pt x="0" y="864434"/>
                  </a:lnTo>
                  <a:lnTo>
                    <a:pt x="0" y="0"/>
                  </a:lnTo>
                  <a:lnTo>
                    <a:pt x="474969" y="0"/>
                  </a:lnTo>
                  <a:lnTo>
                    <a:pt x="474969" y="864434"/>
                  </a:lnTo>
                  <a:close/>
                </a:path>
              </a:pathLst>
            </a:custGeom>
            <a:solidFill>
              <a:srgbClr val="0A73B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6">
            <a:extLst>
              <a:ext uri="{FF2B5EF4-FFF2-40B4-BE49-F238E27FC236}">
                <a16:creationId xmlns:a16="http://schemas.microsoft.com/office/drawing/2014/main" id="{7EC10BEC-0289-44DA-A3E6-85CDB4A57E0C}"/>
              </a:ext>
            </a:extLst>
          </p:cNvPr>
          <p:cNvSpPr/>
          <p:nvPr/>
        </p:nvSpPr>
        <p:spPr>
          <a:xfrm>
            <a:off x="8206839" y="0"/>
            <a:ext cx="1159411" cy="3025775"/>
          </a:xfrm>
          <a:custGeom>
            <a:avLst/>
            <a:gdLst/>
            <a:ahLst/>
            <a:cxnLst/>
            <a:rect l="l" t="t" r="r" b="b"/>
            <a:pathLst>
              <a:path w="904240" h="3025775">
                <a:moveTo>
                  <a:pt x="903741" y="3025447"/>
                </a:moveTo>
                <a:lnTo>
                  <a:pt x="0" y="3025447"/>
                </a:lnTo>
                <a:lnTo>
                  <a:pt x="0" y="0"/>
                </a:lnTo>
                <a:lnTo>
                  <a:pt x="903741" y="0"/>
                </a:lnTo>
                <a:lnTo>
                  <a:pt x="903741" y="3025447"/>
                </a:lnTo>
                <a:close/>
              </a:path>
            </a:pathLst>
          </a:custGeom>
          <a:solidFill>
            <a:srgbClr val="0F73B7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563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663316" y="1059060"/>
            <a:ext cx="2686050" cy="676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54659" algn="l"/>
                <a:tab pos="877569" algn="l"/>
                <a:tab pos="1318895" algn="l"/>
                <a:tab pos="1740535" algn="l"/>
                <a:tab pos="2178050" algn="l"/>
                <a:tab pos="2486025" algn="l"/>
              </a:tabLst>
            </a:pPr>
            <a:r>
              <a:rPr sz="4250" b="0" dirty="0">
                <a:solidFill>
                  <a:srgbClr val="020303"/>
                </a:solidFill>
                <a:latin typeface="KPMG Light"/>
                <a:cs typeface="KPMG Light"/>
              </a:rPr>
              <a:t>	</a:t>
            </a:r>
            <a:endParaRPr sz="4250" dirty="0">
              <a:latin typeface="KPMG Light"/>
              <a:cs typeface="KPMG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280354" y="2728608"/>
            <a:ext cx="824230" cy="4248150"/>
          </a:xfrm>
          <a:custGeom>
            <a:avLst/>
            <a:gdLst/>
            <a:ahLst/>
            <a:cxnLst/>
            <a:rect l="l" t="t" r="r" b="b"/>
            <a:pathLst>
              <a:path w="824230" h="4248150">
                <a:moveTo>
                  <a:pt x="823744" y="4247577"/>
                </a:moveTo>
                <a:lnTo>
                  <a:pt x="0" y="4247577"/>
                </a:lnTo>
                <a:lnTo>
                  <a:pt x="0" y="0"/>
                </a:lnTo>
                <a:lnTo>
                  <a:pt x="823744" y="0"/>
                </a:lnTo>
                <a:lnTo>
                  <a:pt x="823744" y="4247577"/>
                </a:lnTo>
                <a:close/>
              </a:path>
            </a:pathLst>
          </a:custGeom>
          <a:solidFill>
            <a:srgbClr val="0F73B7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Title 168">
            <a:extLst>
              <a:ext uri="{FF2B5EF4-FFF2-40B4-BE49-F238E27FC236}">
                <a16:creationId xmlns:a16="http://schemas.microsoft.com/office/drawing/2014/main" id="{2168DC88-CA23-4BB0-A8FA-4D59A83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0" y="244475"/>
            <a:ext cx="6278053" cy="1107996"/>
          </a:xfrm>
        </p:spPr>
        <p:txBody>
          <a:bodyPr/>
          <a:lstStyle/>
          <a:p>
            <a:r>
              <a:rPr lang="en-US" sz="7200" b="1" dirty="0">
                <a:latin typeface="KPMG Extralight" panose="020B0303030202040204" pitchFamily="34" charset="0"/>
              </a:rPr>
              <a:t>Homing Pigeon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901B32-83F4-4199-B175-F2294E2E53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252" y="-212726"/>
            <a:ext cx="10356848" cy="1152207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AE2148E-4DE0-4287-BB20-AE6B3EE53F7C}"/>
              </a:ext>
            </a:extLst>
          </p:cNvPr>
          <p:cNvGrpSpPr/>
          <p:nvPr/>
        </p:nvGrpSpPr>
        <p:grpSpPr>
          <a:xfrm>
            <a:off x="588667" y="4561"/>
            <a:ext cx="7863183" cy="4574848"/>
            <a:chOff x="588667" y="4561"/>
            <a:chExt cx="7863183" cy="423801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7D52311-47FE-4087-8D84-50DF9B941B0E}"/>
                </a:ext>
              </a:extLst>
            </p:cNvPr>
            <p:cNvGrpSpPr/>
            <p:nvPr/>
          </p:nvGrpSpPr>
          <p:grpSpPr>
            <a:xfrm>
              <a:off x="588667" y="4561"/>
              <a:ext cx="7558383" cy="4238016"/>
              <a:chOff x="588667" y="4561"/>
              <a:chExt cx="7068525" cy="4238016"/>
            </a:xfrm>
          </p:grpSpPr>
          <p:sp>
            <p:nvSpPr>
              <p:cNvPr id="20" name="object 2">
                <a:extLst>
                  <a:ext uri="{FF2B5EF4-FFF2-40B4-BE49-F238E27FC236}">
                    <a16:creationId xmlns:a16="http://schemas.microsoft.com/office/drawing/2014/main" id="{4AAB98FC-52E5-4680-83B5-31C02CCAF4B7}"/>
                  </a:ext>
                </a:extLst>
              </p:cNvPr>
              <p:cNvSpPr/>
              <p:nvPr/>
            </p:nvSpPr>
            <p:spPr>
              <a:xfrm>
                <a:off x="588667" y="13964"/>
                <a:ext cx="6823709" cy="4192911"/>
              </a:xfrm>
              <a:custGeom>
                <a:avLst/>
                <a:gdLst/>
                <a:ahLst/>
                <a:cxnLst/>
                <a:rect l="l" t="t" r="r" b="b"/>
                <a:pathLst>
                  <a:path w="6823709" h="2849245">
                    <a:moveTo>
                      <a:pt x="6823237" y="2849117"/>
                    </a:moveTo>
                    <a:lnTo>
                      <a:pt x="0" y="2849117"/>
                    </a:lnTo>
                    <a:lnTo>
                      <a:pt x="0" y="0"/>
                    </a:lnTo>
                  </a:path>
                </a:pathLst>
              </a:custGeom>
              <a:ln w="83767">
                <a:solidFill>
                  <a:srgbClr val="6D297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3">
                <a:extLst>
                  <a:ext uri="{FF2B5EF4-FFF2-40B4-BE49-F238E27FC236}">
                    <a16:creationId xmlns:a16="http://schemas.microsoft.com/office/drawing/2014/main" id="{C6FA9373-BB3C-4D8C-9812-986D5485E4DF}"/>
                  </a:ext>
                </a:extLst>
              </p:cNvPr>
              <p:cNvSpPr/>
              <p:nvPr/>
            </p:nvSpPr>
            <p:spPr>
              <a:xfrm>
                <a:off x="7423510" y="4561"/>
                <a:ext cx="233682" cy="1535314"/>
              </a:xfrm>
              <a:custGeom>
                <a:avLst/>
                <a:gdLst/>
                <a:ahLst/>
                <a:cxnLst/>
                <a:rect l="l" t="t" r="r" b="b"/>
                <a:pathLst>
                  <a:path h="1043305">
                    <a:moveTo>
                      <a:pt x="0" y="0"/>
                    </a:moveTo>
                    <a:lnTo>
                      <a:pt x="0" y="1043130"/>
                    </a:lnTo>
                  </a:path>
                </a:pathLst>
              </a:custGeom>
              <a:ln w="83767">
                <a:solidFill>
                  <a:srgbClr val="6D297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4">
                <a:extLst>
                  <a:ext uri="{FF2B5EF4-FFF2-40B4-BE49-F238E27FC236}">
                    <a16:creationId xmlns:a16="http://schemas.microsoft.com/office/drawing/2014/main" id="{1C1C7A9E-44E5-4C11-9D81-F9B1D97F1C41}"/>
                  </a:ext>
                </a:extLst>
              </p:cNvPr>
              <p:cNvSpPr/>
              <p:nvPr/>
            </p:nvSpPr>
            <p:spPr>
              <a:xfrm>
                <a:off x="7415531" y="2804763"/>
                <a:ext cx="45719" cy="1437814"/>
              </a:xfrm>
              <a:custGeom>
                <a:avLst/>
                <a:gdLst/>
                <a:ahLst/>
                <a:cxnLst/>
                <a:rect l="l" t="t" r="r" b="b"/>
                <a:pathLst>
                  <a:path h="941705">
                    <a:moveTo>
                      <a:pt x="0" y="0"/>
                    </a:moveTo>
                    <a:lnTo>
                      <a:pt x="0" y="941552"/>
                    </a:lnTo>
                  </a:path>
                </a:pathLst>
              </a:custGeom>
              <a:ln w="83767">
                <a:solidFill>
                  <a:srgbClr val="6D297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8" name="object 167">
              <a:extLst>
                <a:ext uri="{FF2B5EF4-FFF2-40B4-BE49-F238E27FC236}">
                  <a16:creationId xmlns:a16="http://schemas.microsoft.com/office/drawing/2014/main" id="{D93BC9A6-7AED-4483-ABD5-E63648C7CC0B}"/>
                </a:ext>
              </a:extLst>
            </p:cNvPr>
            <p:cNvSpPr/>
            <p:nvPr/>
          </p:nvSpPr>
          <p:spPr>
            <a:xfrm>
              <a:off x="7682956" y="1539875"/>
              <a:ext cx="474980" cy="1272730"/>
            </a:xfrm>
            <a:custGeom>
              <a:avLst/>
              <a:gdLst/>
              <a:ahLst/>
              <a:cxnLst/>
              <a:rect l="l" t="t" r="r" b="b"/>
              <a:pathLst>
                <a:path w="474979" h="864869">
                  <a:moveTo>
                    <a:pt x="474969" y="864434"/>
                  </a:moveTo>
                  <a:lnTo>
                    <a:pt x="0" y="864434"/>
                  </a:lnTo>
                  <a:lnTo>
                    <a:pt x="0" y="0"/>
                  </a:lnTo>
                  <a:lnTo>
                    <a:pt x="474969" y="0"/>
                  </a:lnTo>
                  <a:lnTo>
                    <a:pt x="474969" y="864434"/>
                  </a:lnTo>
                  <a:close/>
                </a:path>
              </a:pathLst>
            </a:custGeom>
            <a:solidFill>
              <a:srgbClr val="0A73B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720871D-7AEE-491C-BE14-27C07A4A226C}"/>
                </a:ext>
              </a:extLst>
            </p:cNvPr>
            <p:cNvSpPr/>
            <p:nvPr/>
          </p:nvSpPr>
          <p:spPr>
            <a:xfrm>
              <a:off x="7331360" y="163099"/>
              <a:ext cx="1120490" cy="2824576"/>
            </a:xfrm>
            <a:prstGeom prst="rect">
              <a:avLst/>
            </a:prstGeom>
            <a:ln w="29465">
              <a:solidFill>
                <a:srgbClr val="0F73B7"/>
              </a:solidFill>
            </a:ln>
          </p:spPr>
          <p:txBody>
            <a:bodyPr wrap="square" lIns="0" tIns="0" rIns="0" bIns="0" rtlCol="0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350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83E688B-CF90-4F6E-AE3F-DE40C4FBC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" y="-1"/>
            <a:ext cx="20089418" cy="1130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1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374</Words>
  <Application>Microsoft Office PowerPoint</Application>
  <PresentationFormat>Custom</PresentationFormat>
  <Paragraphs>70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KPMG Extralight</vt:lpstr>
      <vt:lpstr>KPMG Light</vt:lpstr>
      <vt:lpstr>Univers 45 Light</vt:lpstr>
      <vt:lpstr>Univers 55</vt:lpstr>
      <vt:lpstr>Office Theme</vt:lpstr>
      <vt:lpstr>Unlock your Potential </vt:lpstr>
      <vt:lpstr>Hatem Kawasmy  I’m here today to show you new opportunities  and change your life...   Believe me I’m serious! this session will be life changing! this is my promise to you…   </vt:lpstr>
      <vt:lpstr>PowerPoint Presentation</vt:lpstr>
      <vt:lpstr>Unsuccessful, Unhappy people think and talk about what they don’t wont </vt:lpstr>
      <vt:lpstr>Successful people keep their thoughts and conversations on the topics of most desired goals </vt:lpstr>
      <vt:lpstr>Living without clear goals is like driving in thick fog.</vt:lpstr>
      <vt:lpstr>PowerPoint Presentation</vt:lpstr>
      <vt:lpstr>Homing Pigeon</vt:lpstr>
      <vt:lpstr>PowerPoint Presentation</vt:lpstr>
      <vt:lpstr>PowerPoint Presentation</vt:lpstr>
      <vt:lpstr>They think goal aren’t important. </vt:lpstr>
      <vt:lpstr>They don’t know How </vt:lpstr>
      <vt:lpstr>They have a fear of failure </vt:lpstr>
      <vt:lpstr>They have a fear of Rejection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Unlock your Potential </dc:title>
  <dc:creator>Wahba, Huda</dc:creator>
  <cp:lastModifiedBy>Wahba, Huda</cp:lastModifiedBy>
  <cp:revision>36</cp:revision>
  <dcterms:created xsi:type="dcterms:W3CDTF">2019-09-16T12:20:36Z</dcterms:created>
  <dcterms:modified xsi:type="dcterms:W3CDTF">2019-09-18T05:28:13Z</dcterms:modified>
</cp:coreProperties>
</file>